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embeddedFontLst>
    <p:embeddedFont>
      <p:font typeface="Noto Sans"/>
      <p:regular r:id="rId25"/>
      <p:bold r:id="rId26"/>
      <p:italic r:id="rId27"/>
      <p:boldItalic r:id="rId28"/>
    </p:embeddedFont>
    <p:embeddedFont>
      <p:font typeface="Montserrat"/>
      <p:regular r:id="rId29"/>
      <p:bold r:id="rId30"/>
      <p:italic r:id="rId31"/>
      <p:boldItalic r:id="rId32"/>
    </p:embeddedFont>
    <p:embeddedFont>
      <p:font typeface="Open Sans"/>
      <p:regular r:id="rId33"/>
      <p:bold r:id="rId34"/>
      <p:italic r:id="rId35"/>
      <p:boldItalic r:id="rId36"/>
    </p:embeddedFont>
    <p:embeddedFont>
      <p:font typeface="Century Gothic"/>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74AB693-8AD6-4DBE-A838-FAB78506E3F6}">
  <a:tblStyle styleId="{974AB693-8AD6-4DBE-A838-FAB78506E3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enturyGothic-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otoSans-bold.fntdata"/><Relationship Id="rId25" Type="http://schemas.openxmlformats.org/officeDocument/2006/relationships/font" Target="fonts/NotoSans-regular.fntdata"/><Relationship Id="rId28" Type="http://schemas.openxmlformats.org/officeDocument/2006/relationships/font" Target="fonts/NotoSans-boldItalic.fntdata"/><Relationship Id="rId27" Type="http://schemas.openxmlformats.org/officeDocument/2006/relationships/font" Target="fonts/NotoSans-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OpenSans-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OpenSans-italic.fntdata"/><Relationship Id="rId12" Type="http://schemas.openxmlformats.org/officeDocument/2006/relationships/slide" Target="slides/slide7.xml"/><Relationship Id="rId34" Type="http://schemas.openxmlformats.org/officeDocument/2006/relationships/font" Target="fonts/OpenSans-bold.fntdata"/><Relationship Id="rId15" Type="http://schemas.openxmlformats.org/officeDocument/2006/relationships/slide" Target="slides/slide10.xml"/><Relationship Id="rId37" Type="http://schemas.openxmlformats.org/officeDocument/2006/relationships/font" Target="fonts/CenturyGothic-regular.fntdata"/><Relationship Id="rId14" Type="http://schemas.openxmlformats.org/officeDocument/2006/relationships/slide" Target="slides/slide9.xml"/><Relationship Id="rId36" Type="http://schemas.openxmlformats.org/officeDocument/2006/relationships/font" Target="fonts/OpenSans-boldItalic.fntdata"/><Relationship Id="rId17" Type="http://schemas.openxmlformats.org/officeDocument/2006/relationships/slide" Target="slides/slide12.xml"/><Relationship Id="rId39" Type="http://schemas.openxmlformats.org/officeDocument/2006/relationships/font" Target="fonts/CenturyGothic-italic.fntdata"/><Relationship Id="rId16" Type="http://schemas.openxmlformats.org/officeDocument/2006/relationships/slide" Target="slides/slide11.xml"/><Relationship Id="rId38" Type="http://schemas.openxmlformats.org/officeDocument/2006/relationships/font" Target="fonts/CenturyGothic-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d469051e53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g2d469051e53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d469051e53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g2d469051e53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4" name="Google Shape;72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3" name="Google Shape;75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6" name="Google Shape;79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7" name="Google Shape;79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0" name="Google Shape;84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4" name="Google Shape;88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d469051e53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g2d469051e53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 name="Shape 20"/>
        <p:cNvGrpSpPr/>
        <p:nvPr/>
      </p:nvGrpSpPr>
      <p:grpSpPr>
        <a:xfrm>
          <a:off x="0" y="0"/>
          <a:ext cx="0" cy="0"/>
          <a:chOff x="0" y="0"/>
          <a:chExt cx="0" cy="0"/>
        </a:xfrm>
      </p:grpSpPr>
      <p:sp>
        <p:nvSpPr>
          <p:cNvPr id="21" name="Google Shape;21;p2"/>
          <p:cNvSpPr txBox="1"/>
          <p:nvPr>
            <p:ph idx="10" type="dt"/>
          </p:nvPr>
        </p:nvSpPr>
        <p:spPr>
          <a:xfrm>
            <a:off x="183450" y="6671813"/>
            <a:ext cx="2743200" cy="15114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1" type="ftr"/>
          </p:nvPr>
        </p:nvSpPr>
        <p:spPr>
          <a:xfrm>
            <a:off x="4038600" y="6674045"/>
            <a:ext cx="4114800" cy="8175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84" name="Shape 84"/>
        <p:cNvGrpSpPr/>
        <p:nvPr/>
      </p:nvGrpSpPr>
      <p:grpSpPr>
        <a:xfrm>
          <a:off x="0" y="0"/>
          <a:ext cx="0" cy="0"/>
          <a:chOff x="0" y="0"/>
          <a:chExt cx="0" cy="0"/>
        </a:xfrm>
      </p:grpSpPr>
      <p:sp>
        <p:nvSpPr>
          <p:cNvPr id="85" name="Google Shape;85;p11"/>
          <p:cNvSpPr/>
          <p:nvPr>
            <p:ph idx="2" type="pic"/>
          </p:nvPr>
        </p:nvSpPr>
        <p:spPr>
          <a:xfrm>
            <a:off x="211249" y="908405"/>
            <a:ext cx="11769505" cy="2534663"/>
          </a:xfrm>
          <a:prstGeom prst="rect">
            <a:avLst/>
          </a:prstGeom>
          <a:noFill/>
          <a:ln>
            <a:noFill/>
          </a:ln>
        </p:spPr>
      </p:sp>
      <p:sp>
        <p:nvSpPr>
          <p:cNvPr id="86" name="Google Shape;86;p11"/>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1"/>
          <p:cNvSpPr txBox="1"/>
          <p:nvPr>
            <p:ph idx="10" type="dt"/>
          </p:nvPr>
        </p:nvSpPr>
        <p:spPr>
          <a:xfrm>
            <a:off x="183450" y="6671813"/>
            <a:ext cx="2743200" cy="15114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1"/>
          <p:cNvSpPr txBox="1"/>
          <p:nvPr>
            <p:ph idx="11" type="ftr"/>
          </p:nvPr>
        </p:nvSpPr>
        <p:spPr>
          <a:xfrm>
            <a:off x="4038600" y="6674045"/>
            <a:ext cx="4114800" cy="8175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1"/>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90" name="Shape 90"/>
        <p:cNvGrpSpPr/>
        <p:nvPr/>
      </p:nvGrpSpPr>
      <p:grpSpPr>
        <a:xfrm>
          <a:off x="0" y="0"/>
          <a:ext cx="0" cy="0"/>
          <a:chOff x="0" y="0"/>
          <a:chExt cx="0" cy="0"/>
        </a:xfrm>
      </p:grpSpPr>
      <p:sp>
        <p:nvSpPr>
          <p:cNvPr id="91" name="Google Shape;91;p12"/>
          <p:cNvSpPr/>
          <p:nvPr>
            <p:ph idx="2" type="pic"/>
          </p:nvPr>
        </p:nvSpPr>
        <p:spPr>
          <a:xfrm>
            <a:off x="5159323" y="4660124"/>
            <a:ext cx="1873360" cy="1873360"/>
          </a:xfrm>
          <a:prstGeom prst="rect">
            <a:avLst/>
          </a:prstGeom>
          <a:noFill/>
          <a:ln>
            <a:noFill/>
          </a:ln>
        </p:spPr>
      </p:sp>
      <p:sp>
        <p:nvSpPr>
          <p:cNvPr id="92" name="Google Shape;92;p12"/>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2"/>
          <p:cNvSpPr txBox="1"/>
          <p:nvPr>
            <p:ph idx="10" type="dt"/>
          </p:nvPr>
        </p:nvSpPr>
        <p:spPr>
          <a:xfrm>
            <a:off x="183450" y="6671813"/>
            <a:ext cx="2743200" cy="15114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2"/>
          <p:cNvSpPr txBox="1"/>
          <p:nvPr>
            <p:ph idx="11" type="ftr"/>
          </p:nvPr>
        </p:nvSpPr>
        <p:spPr>
          <a:xfrm>
            <a:off x="4038600" y="6674045"/>
            <a:ext cx="4114800" cy="8175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2"/>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6" name="Shape 96"/>
        <p:cNvGrpSpPr/>
        <p:nvPr/>
      </p:nvGrpSpPr>
      <p:grpSpPr>
        <a:xfrm>
          <a:off x="0" y="0"/>
          <a:ext cx="0" cy="0"/>
          <a:chOff x="0" y="0"/>
          <a:chExt cx="0" cy="0"/>
        </a:xfrm>
      </p:grpSpPr>
      <p:sp>
        <p:nvSpPr>
          <p:cNvPr id="97" name="Google Shape;97;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5"/>
              </a:buClr>
              <a:buSzPts val="6000"/>
              <a:buFont typeface="No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just">
              <a:lnSpc>
                <a:spcPct val="90000"/>
              </a:lnSpc>
              <a:spcBef>
                <a:spcPts val="1000"/>
              </a:spcBef>
              <a:spcAft>
                <a:spcPts val="0"/>
              </a:spcAft>
              <a:buClr>
                <a:srgbClr val="888888"/>
              </a:buClr>
              <a:buSzPts val="2400"/>
              <a:buNone/>
              <a:defRPr sz="2400">
                <a:solidFill>
                  <a:srgbClr val="888888"/>
                </a:solidFill>
              </a:defRPr>
            </a:lvl1pPr>
            <a:lvl2pPr indent="-228600" lvl="1" marL="914400" algn="just">
              <a:lnSpc>
                <a:spcPct val="90000"/>
              </a:lnSpc>
              <a:spcBef>
                <a:spcPts val="500"/>
              </a:spcBef>
              <a:spcAft>
                <a:spcPts val="0"/>
              </a:spcAft>
              <a:buClr>
                <a:srgbClr val="888888"/>
              </a:buClr>
              <a:buSzPts val="2000"/>
              <a:buNone/>
              <a:defRPr sz="2000">
                <a:solidFill>
                  <a:srgbClr val="888888"/>
                </a:solidFill>
              </a:defRPr>
            </a:lvl2pPr>
            <a:lvl3pPr indent="-228600" lvl="2" marL="1371600" algn="just">
              <a:lnSpc>
                <a:spcPct val="90000"/>
              </a:lnSpc>
              <a:spcBef>
                <a:spcPts val="500"/>
              </a:spcBef>
              <a:spcAft>
                <a:spcPts val="0"/>
              </a:spcAft>
              <a:buClr>
                <a:srgbClr val="888888"/>
              </a:buClr>
              <a:buSzPts val="1800"/>
              <a:buNone/>
              <a:defRPr sz="1800">
                <a:solidFill>
                  <a:srgbClr val="888888"/>
                </a:solidFill>
              </a:defRPr>
            </a:lvl3pPr>
            <a:lvl4pPr indent="-228600" lvl="3" marL="1828800" algn="just">
              <a:lnSpc>
                <a:spcPct val="90000"/>
              </a:lnSpc>
              <a:spcBef>
                <a:spcPts val="500"/>
              </a:spcBef>
              <a:spcAft>
                <a:spcPts val="0"/>
              </a:spcAft>
              <a:buClr>
                <a:srgbClr val="888888"/>
              </a:buClr>
              <a:buSzPts val="1600"/>
              <a:buNone/>
              <a:defRPr sz="1600">
                <a:solidFill>
                  <a:srgbClr val="888888"/>
                </a:solidFill>
              </a:defRPr>
            </a:lvl4pPr>
            <a:lvl5pPr indent="-228600" lvl="4" marL="2286000" algn="just">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99" name="Google Shape;99;p13"/>
          <p:cNvSpPr txBox="1"/>
          <p:nvPr>
            <p:ph idx="10" type="dt"/>
          </p:nvPr>
        </p:nvSpPr>
        <p:spPr>
          <a:xfrm>
            <a:off x="183450" y="6671813"/>
            <a:ext cx="2743200" cy="15114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3"/>
          <p:cNvSpPr txBox="1"/>
          <p:nvPr>
            <p:ph idx="11" type="ftr"/>
          </p:nvPr>
        </p:nvSpPr>
        <p:spPr>
          <a:xfrm>
            <a:off x="4038600" y="6674045"/>
            <a:ext cx="4114800" cy="8175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3"/>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 name="Shape 102"/>
        <p:cNvGrpSpPr/>
        <p:nvPr/>
      </p:nvGrpSpPr>
      <p:grpSpPr>
        <a:xfrm>
          <a:off x="0" y="0"/>
          <a:ext cx="0" cy="0"/>
          <a:chOff x="0" y="0"/>
          <a:chExt cx="0" cy="0"/>
        </a:xfrm>
      </p:grpSpPr>
      <p:sp>
        <p:nvSpPr>
          <p:cNvPr id="103" name="Google Shape;103;p14"/>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just">
              <a:lnSpc>
                <a:spcPct val="90000"/>
              </a:lnSpc>
              <a:spcBef>
                <a:spcPts val="1000"/>
              </a:spcBef>
              <a:spcAft>
                <a:spcPts val="0"/>
              </a:spcAft>
              <a:buClr>
                <a:srgbClr val="102059"/>
              </a:buClr>
              <a:buSzPts val="1800"/>
              <a:buChar char="•"/>
              <a:defRPr/>
            </a:lvl1pPr>
            <a:lvl2pPr indent="-342900" lvl="1" marL="914400" algn="just">
              <a:lnSpc>
                <a:spcPct val="90000"/>
              </a:lnSpc>
              <a:spcBef>
                <a:spcPts val="500"/>
              </a:spcBef>
              <a:spcAft>
                <a:spcPts val="0"/>
              </a:spcAft>
              <a:buClr>
                <a:srgbClr val="102059"/>
              </a:buClr>
              <a:buSzPts val="1800"/>
              <a:buChar char="•"/>
              <a:defRPr/>
            </a:lvl2pPr>
            <a:lvl3pPr indent="-342900" lvl="2" marL="1371600" algn="just">
              <a:lnSpc>
                <a:spcPct val="90000"/>
              </a:lnSpc>
              <a:spcBef>
                <a:spcPts val="500"/>
              </a:spcBef>
              <a:spcAft>
                <a:spcPts val="0"/>
              </a:spcAft>
              <a:buClr>
                <a:srgbClr val="102059"/>
              </a:buClr>
              <a:buSzPts val="1800"/>
              <a:buChar char="•"/>
              <a:defRPr/>
            </a:lvl3pPr>
            <a:lvl4pPr indent="-342900" lvl="3" marL="1828800" algn="just">
              <a:lnSpc>
                <a:spcPct val="90000"/>
              </a:lnSpc>
              <a:spcBef>
                <a:spcPts val="500"/>
              </a:spcBef>
              <a:spcAft>
                <a:spcPts val="0"/>
              </a:spcAft>
              <a:buClr>
                <a:srgbClr val="102059"/>
              </a:buClr>
              <a:buSzPts val="1800"/>
              <a:buChar char="•"/>
              <a:defRPr/>
            </a:lvl4pPr>
            <a:lvl5pPr indent="-342900" lvl="4" marL="2286000" algn="just">
              <a:lnSpc>
                <a:spcPct val="90000"/>
              </a:lnSpc>
              <a:spcBef>
                <a:spcPts val="500"/>
              </a:spcBef>
              <a:spcAft>
                <a:spcPts val="0"/>
              </a:spcAft>
              <a:buClr>
                <a:srgbClr val="10205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just">
              <a:lnSpc>
                <a:spcPct val="90000"/>
              </a:lnSpc>
              <a:spcBef>
                <a:spcPts val="1000"/>
              </a:spcBef>
              <a:spcAft>
                <a:spcPts val="0"/>
              </a:spcAft>
              <a:buClr>
                <a:srgbClr val="102059"/>
              </a:buClr>
              <a:buSzPts val="1800"/>
              <a:buChar char="•"/>
              <a:defRPr/>
            </a:lvl1pPr>
            <a:lvl2pPr indent="-342900" lvl="1" marL="914400" algn="just">
              <a:lnSpc>
                <a:spcPct val="90000"/>
              </a:lnSpc>
              <a:spcBef>
                <a:spcPts val="500"/>
              </a:spcBef>
              <a:spcAft>
                <a:spcPts val="0"/>
              </a:spcAft>
              <a:buClr>
                <a:srgbClr val="102059"/>
              </a:buClr>
              <a:buSzPts val="1800"/>
              <a:buChar char="•"/>
              <a:defRPr/>
            </a:lvl2pPr>
            <a:lvl3pPr indent="-342900" lvl="2" marL="1371600" algn="just">
              <a:lnSpc>
                <a:spcPct val="90000"/>
              </a:lnSpc>
              <a:spcBef>
                <a:spcPts val="500"/>
              </a:spcBef>
              <a:spcAft>
                <a:spcPts val="0"/>
              </a:spcAft>
              <a:buClr>
                <a:srgbClr val="102059"/>
              </a:buClr>
              <a:buSzPts val="1800"/>
              <a:buChar char="•"/>
              <a:defRPr/>
            </a:lvl3pPr>
            <a:lvl4pPr indent="-342900" lvl="3" marL="1828800" algn="just">
              <a:lnSpc>
                <a:spcPct val="90000"/>
              </a:lnSpc>
              <a:spcBef>
                <a:spcPts val="500"/>
              </a:spcBef>
              <a:spcAft>
                <a:spcPts val="0"/>
              </a:spcAft>
              <a:buClr>
                <a:srgbClr val="102059"/>
              </a:buClr>
              <a:buSzPts val="1800"/>
              <a:buChar char="•"/>
              <a:defRPr/>
            </a:lvl4pPr>
            <a:lvl5pPr indent="-342900" lvl="4" marL="2286000" algn="just">
              <a:lnSpc>
                <a:spcPct val="90000"/>
              </a:lnSpc>
              <a:spcBef>
                <a:spcPts val="500"/>
              </a:spcBef>
              <a:spcAft>
                <a:spcPts val="0"/>
              </a:spcAft>
              <a:buClr>
                <a:srgbClr val="10205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14"/>
          <p:cNvSpPr txBox="1"/>
          <p:nvPr>
            <p:ph idx="10" type="dt"/>
          </p:nvPr>
        </p:nvSpPr>
        <p:spPr>
          <a:xfrm>
            <a:off x="183450" y="6671813"/>
            <a:ext cx="2743200" cy="15114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4"/>
          <p:cNvSpPr txBox="1"/>
          <p:nvPr>
            <p:ph idx="11" type="ftr"/>
          </p:nvPr>
        </p:nvSpPr>
        <p:spPr>
          <a:xfrm>
            <a:off x="4038600" y="6674045"/>
            <a:ext cx="4114800" cy="8175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4"/>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9" name="Shape 109"/>
        <p:cNvGrpSpPr/>
        <p:nvPr/>
      </p:nvGrpSpPr>
      <p:grpSpPr>
        <a:xfrm>
          <a:off x="0" y="0"/>
          <a:ext cx="0" cy="0"/>
          <a:chOff x="0" y="0"/>
          <a:chExt cx="0" cy="0"/>
        </a:xfrm>
      </p:grpSpPr>
      <p:sp>
        <p:nvSpPr>
          <p:cNvPr id="110" name="Google Shape;110;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just">
              <a:lnSpc>
                <a:spcPct val="90000"/>
              </a:lnSpc>
              <a:spcBef>
                <a:spcPts val="1000"/>
              </a:spcBef>
              <a:spcAft>
                <a:spcPts val="0"/>
              </a:spcAft>
              <a:buClr>
                <a:srgbClr val="102059"/>
              </a:buClr>
              <a:buSzPts val="2400"/>
              <a:buNone/>
              <a:defRPr b="1" sz="2400"/>
            </a:lvl1pPr>
            <a:lvl2pPr indent="-228600" lvl="1" marL="914400" algn="just">
              <a:lnSpc>
                <a:spcPct val="90000"/>
              </a:lnSpc>
              <a:spcBef>
                <a:spcPts val="500"/>
              </a:spcBef>
              <a:spcAft>
                <a:spcPts val="0"/>
              </a:spcAft>
              <a:buClr>
                <a:srgbClr val="102059"/>
              </a:buClr>
              <a:buSzPts val="2000"/>
              <a:buNone/>
              <a:defRPr b="1" sz="2000"/>
            </a:lvl2pPr>
            <a:lvl3pPr indent="-228600" lvl="2" marL="1371600" algn="just">
              <a:lnSpc>
                <a:spcPct val="90000"/>
              </a:lnSpc>
              <a:spcBef>
                <a:spcPts val="500"/>
              </a:spcBef>
              <a:spcAft>
                <a:spcPts val="0"/>
              </a:spcAft>
              <a:buClr>
                <a:srgbClr val="102059"/>
              </a:buClr>
              <a:buSzPts val="1800"/>
              <a:buNone/>
              <a:defRPr b="1" sz="1800"/>
            </a:lvl3pPr>
            <a:lvl4pPr indent="-228600" lvl="3" marL="1828800" algn="just">
              <a:lnSpc>
                <a:spcPct val="90000"/>
              </a:lnSpc>
              <a:spcBef>
                <a:spcPts val="500"/>
              </a:spcBef>
              <a:spcAft>
                <a:spcPts val="0"/>
              </a:spcAft>
              <a:buClr>
                <a:srgbClr val="102059"/>
              </a:buClr>
              <a:buSzPts val="1600"/>
              <a:buNone/>
              <a:defRPr b="1" sz="1600"/>
            </a:lvl4pPr>
            <a:lvl5pPr indent="-228600" lvl="4" marL="2286000" algn="just">
              <a:lnSpc>
                <a:spcPct val="90000"/>
              </a:lnSpc>
              <a:spcBef>
                <a:spcPts val="500"/>
              </a:spcBef>
              <a:spcAft>
                <a:spcPts val="0"/>
              </a:spcAft>
              <a:buClr>
                <a:srgbClr val="10205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2" name="Google Shape;112;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just">
              <a:lnSpc>
                <a:spcPct val="90000"/>
              </a:lnSpc>
              <a:spcBef>
                <a:spcPts val="1000"/>
              </a:spcBef>
              <a:spcAft>
                <a:spcPts val="0"/>
              </a:spcAft>
              <a:buClr>
                <a:srgbClr val="102059"/>
              </a:buClr>
              <a:buSzPts val="1800"/>
              <a:buChar char="•"/>
              <a:defRPr/>
            </a:lvl1pPr>
            <a:lvl2pPr indent="-342900" lvl="1" marL="914400" algn="just">
              <a:lnSpc>
                <a:spcPct val="90000"/>
              </a:lnSpc>
              <a:spcBef>
                <a:spcPts val="500"/>
              </a:spcBef>
              <a:spcAft>
                <a:spcPts val="0"/>
              </a:spcAft>
              <a:buClr>
                <a:srgbClr val="102059"/>
              </a:buClr>
              <a:buSzPts val="1800"/>
              <a:buChar char="•"/>
              <a:defRPr/>
            </a:lvl2pPr>
            <a:lvl3pPr indent="-342900" lvl="2" marL="1371600" algn="just">
              <a:lnSpc>
                <a:spcPct val="90000"/>
              </a:lnSpc>
              <a:spcBef>
                <a:spcPts val="500"/>
              </a:spcBef>
              <a:spcAft>
                <a:spcPts val="0"/>
              </a:spcAft>
              <a:buClr>
                <a:srgbClr val="102059"/>
              </a:buClr>
              <a:buSzPts val="1800"/>
              <a:buChar char="•"/>
              <a:defRPr/>
            </a:lvl3pPr>
            <a:lvl4pPr indent="-342900" lvl="3" marL="1828800" algn="just">
              <a:lnSpc>
                <a:spcPct val="90000"/>
              </a:lnSpc>
              <a:spcBef>
                <a:spcPts val="500"/>
              </a:spcBef>
              <a:spcAft>
                <a:spcPts val="0"/>
              </a:spcAft>
              <a:buClr>
                <a:srgbClr val="102059"/>
              </a:buClr>
              <a:buSzPts val="1800"/>
              <a:buChar char="•"/>
              <a:defRPr/>
            </a:lvl4pPr>
            <a:lvl5pPr indent="-342900" lvl="4" marL="2286000" algn="just">
              <a:lnSpc>
                <a:spcPct val="90000"/>
              </a:lnSpc>
              <a:spcBef>
                <a:spcPts val="500"/>
              </a:spcBef>
              <a:spcAft>
                <a:spcPts val="0"/>
              </a:spcAft>
              <a:buClr>
                <a:srgbClr val="10205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just">
              <a:lnSpc>
                <a:spcPct val="90000"/>
              </a:lnSpc>
              <a:spcBef>
                <a:spcPts val="1000"/>
              </a:spcBef>
              <a:spcAft>
                <a:spcPts val="0"/>
              </a:spcAft>
              <a:buClr>
                <a:srgbClr val="102059"/>
              </a:buClr>
              <a:buSzPts val="2400"/>
              <a:buNone/>
              <a:defRPr b="1" sz="2400"/>
            </a:lvl1pPr>
            <a:lvl2pPr indent="-228600" lvl="1" marL="914400" algn="just">
              <a:lnSpc>
                <a:spcPct val="90000"/>
              </a:lnSpc>
              <a:spcBef>
                <a:spcPts val="500"/>
              </a:spcBef>
              <a:spcAft>
                <a:spcPts val="0"/>
              </a:spcAft>
              <a:buClr>
                <a:srgbClr val="102059"/>
              </a:buClr>
              <a:buSzPts val="2000"/>
              <a:buNone/>
              <a:defRPr b="1" sz="2000"/>
            </a:lvl2pPr>
            <a:lvl3pPr indent="-228600" lvl="2" marL="1371600" algn="just">
              <a:lnSpc>
                <a:spcPct val="90000"/>
              </a:lnSpc>
              <a:spcBef>
                <a:spcPts val="500"/>
              </a:spcBef>
              <a:spcAft>
                <a:spcPts val="0"/>
              </a:spcAft>
              <a:buClr>
                <a:srgbClr val="102059"/>
              </a:buClr>
              <a:buSzPts val="1800"/>
              <a:buNone/>
              <a:defRPr b="1" sz="1800"/>
            </a:lvl3pPr>
            <a:lvl4pPr indent="-228600" lvl="3" marL="1828800" algn="just">
              <a:lnSpc>
                <a:spcPct val="90000"/>
              </a:lnSpc>
              <a:spcBef>
                <a:spcPts val="500"/>
              </a:spcBef>
              <a:spcAft>
                <a:spcPts val="0"/>
              </a:spcAft>
              <a:buClr>
                <a:srgbClr val="102059"/>
              </a:buClr>
              <a:buSzPts val="1600"/>
              <a:buNone/>
              <a:defRPr b="1" sz="1600"/>
            </a:lvl4pPr>
            <a:lvl5pPr indent="-228600" lvl="4" marL="2286000" algn="just">
              <a:lnSpc>
                <a:spcPct val="90000"/>
              </a:lnSpc>
              <a:spcBef>
                <a:spcPts val="500"/>
              </a:spcBef>
              <a:spcAft>
                <a:spcPts val="0"/>
              </a:spcAft>
              <a:buClr>
                <a:srgbClr val="10205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4" name="Google Shape;114;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just">
              <a:lnSpc>
                <a:spcPct val="90000"/>
              </a:lnSpc>
              <a:spcBef>
                <a:spcPts val="1000"/>
              </a:spcBef>
              <a:spcAft>
                <a:spcPts val="0"/>
              </a:spcAft>
              <a:buClr>
                <a:srgbClr val="102059"/>
              </a:buClr>
              <a:buSzPts val="1800"/>
              <a:buChar char="•"/>
              <a:defRPr/>
            </a:lvl1pPr>
            <a:lvl2pPr indent="-342900" lvl="1" marL="914400" algn="just">
              <a:lnSpc>
                <a:spcPct val="90000"/>
              </a:lnSpc>
              <a:spcBef>
                <a:spcPts val="500"/>
              </a:spcBef>
              <a:spcAft>
                <a:spcPts val="0"/>
              </a:spcAft>
              <a:buClr>
                <a:srgbClr val="102059"/>
              </a:buClr>
              <a:buSzPts val="1800"/>
              <a:buChar char="•"/>
              <a:defRPr/>
            </a:lvl2pPr>
            <a:lvl3pPr indent="-342900" lvl="2" marL="1371600" algn="just">
              <a:lnSpc>
                <a:spcPct val="90000"/>
              </a:lnSpc>
              <a:spcBef>
                <a:spcPts val="500"/>
              </a:spcBef>
              <a:spcAft>
                <a:spcPts val="0"/>
              </a:spcAft>
              <a:buClr>
                <a:srgbClr val="102059"/>
              </a:buClr>
              <a:buSzPts val="1800"/>
              <a:buChar char="•"/>
              <a:defRPr/>
            </a:lvl3pPr>
            <a:lvl4pPr indent="-342900" lvl="3" marL="1828800" algn="just">
              <a:lnSpc>
                <a:spcPct val="90000"/>
              </a:lnSpc>
              <a:spcBef>
                <a:spcPts val="500"/>
              </a:spcBef>
              <a:spcAft>
                <a:spcPts val="0"/>
              </a:spcAft>
              <a:buClr>
                <a:srgbClr val="102059"/>
              </a:buClr>
              <a:buSzPts val="1800"/>
              <a:buChar char="•"/>
              <a:defRPr/>
            </a:lvl4pPr>
            <a:lvl5pPr indent="-342900" lvl="4" marL="2286000" algn="just">
              <a:lnSpc>
                <a:spcPct val="90000"/>
              </a:lnSpc>
              <a:spcBef>
                <a:spcPts val="500"/>
              </a:spcBef>
              <a:spcAft>
                <a:spcPts val="0"/>
              </a:spcAft>
              <a:buClr>
                <a:srgbClr val="10205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15"/>
          <p:cNvSpPr txBox="1"/>
          <p:nvPr>
            <p:ph idx="10" type="dt"/>
          </p:nvPr>
        </p:nvSpPr>
        <p:spPr>
          <a:xfrm>
            <a:off x="183450" y="6671813"/>
            <a:ext cx="2743200" cy="15114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5"/>
          <p:cNvSpPr txBox="1"/>
          <p:nvPr>
            <p:ph idx="11" type="ftr"/>
          </p:nvPr>
        </p:nvSpPr>
        <p:spPr>
          <a:xfrm>
            <a:off x="4038600" y="6674045"/>
            <a:ext cx="4114800" cy="8175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5"/>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8" name="Shape 118"/>
        <p:cNvGrpSpPr/>
        <p:nvPr/>
      </p:nvGrpSpPr>
      <p:grpSpPr>
        <a:xfrm>
          <a:off x="0" y="0"/>
          <a:ext cx="0" cy="0"/>
          <a:chOff x="0" y="0"/>
          <a:chExt cx="0" cy="0"/>
        </a:xfrm>
      </p:grpSpPr>
      <p:sp>
        <p:nvSpPr>
          <p:cNvPr id="119" name="Google Shape;119;p16"/>
          <p:cNvSpPr txBox="1"/>
          <p:nvPr>
            <p:ph type="title"/>
          </p:nvPr>
        </p:nvSpPr>
        <p:spPr>
          <a:xfrm>
            <a:off x="185060" y="91074"/>
            <a:ext cx="11824060" cy="8032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16"/>
          <p:cNvSpPr txBox="1"/>
          <p:nvPr>
            <p:ph idx="10" type="dt"/>
          </p:nvPr>
        </p:nvSpPr>
        <p:spPr>
          <a:xfrm>
            <a:off x="183450" y="6671813"/>
            <a:ext cx="2743200" cy="15114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6"/>
          <p:cNvSpPr txBox="1"/>
          <p:nvPr>
            <p:ph idx="11" type="ftr"/>
          </p:nvPr>
        </p:nvSpPr>
        <p:spPr>
          <a:xfrm>
            <a:off x="4038600" y="6674045"/>
            <a:ext cx="4114800" cy="8175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6"/>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3" name="Shape 123"/>
        <p:cNvGrpSpPr/>
        <p:nvPr/>
      </p:nvGrpSpPr>
      <p:grpSpPr>
        <a:xfrm>
          <a:off x="0" y="0"/>
          <a:ext cx="0" cy="0"/>
          <a:chOff x="0" y="0"/>
          <a:chExt cx="0" cy="0"/>
        </a:xfrm>
      </p:grpSpPr>
      <p:sp>
        <p:nvSpPr>
          <p:cNvPr id="124" name="Google Shape;124;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5"/>
              </a:buClr>
              <a:buSzPts val="3200"/>
              <a:buFont typeface="No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just">
              <a:lnSpc>
                <a:spcPct val="90000"/>
              </a:lnSpc>
              <a:spcBef>
                <a:spcPts val="1000"/>
              </a:spcBef>
              <a:spcAft>
                <a:spcPts val="0"/>
              </a:spcAft>
              <a:buClr>
                <a:srgbClr val="102059"/>
              </a:buClr>
              <a:buSzPts val="3200"/>
              <a:buChar char="•"/>
              <a:defRPr sz="3200"/>
            </a:lvl1pPr>
            <a:lvl2pPr indent="-406400" lvl="1" marL="914400" algn="just">
              <a:lnSpc>
                <a:spcPct val="90000"/>
              </a:lnSpc>
              <a:spcBef>
                <a:spcPts val="500"/>
              </a:spcBef>
              <a:spcAft>
                <a:spcPts val="0"/>
              </a:spcAft>
              <a:buClr>
                <a:srgbClr val="102059"/>
              </a:buClr>
              <a:buSzPts val="2800"/>
              <a:buChar char="•"/>
              <a:defRPr sz="2800"/>
            </a:lvl2pPr>
            <a:lvl3pPr indent="-381000" lvl="2" marL="1371600" algn="just">
              <a:lnSpc>
                <a:spcPct val="90000"/>
              </a:lnSpc>
              <a:spcBef>
                <a:spcPts val="500"/>
              </a:spcBef>
              <a:spcAft>
                <a:spcPts val="0"/>
              </a:spcAft>
              <a:buClr>
                <a:srgbClr val="102059"/>
              </a:buClr>
              <a:buSzPts val="2400"/>
              <a:buChar char="•"/>
              <a:defRPr sz="2400"/>
            </a:lvl3pPr>
            <a:lvl4pPr indent="-355600" lvl="3" marL="1828800" algn="just">
              <a:lnSpc>
                <a:spcPct val="90000"/>
              </a:lnSpc>
              <a:spcBef>
                <a:spcPts val="500"/>
              </a:spcBef>
              <a:spcAft>
                <a:spcPts val="0"/>
              </a:spcAft>
              <a:buClr>
                <a:srgbClr val="102059"/>
              </a:buClr>
              <a:buSzPts val="2000"/>
              <a:buChar char="•"/>
              <a:defRPr sz="2000"/>
            </a:lvl4pPr>
            <a:lvl5pPr indent="-355600" lvl="4" marL="2286000" algn="just">
              <a:lnSpc>
                <a:spcPct val="90000"/>
              </a:lnSpc>
              <a:spcBef>
                <a:spcPts val="500"/>
              </a:spcBef>
              <a:spcAft>
                <a:spcPts val="0"/>
              </a:spcAft>
              <a:buClr>
                <a:srgbClr val="102059"/>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6" name="Google Shape;126;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just">
              <a:lnSpc>
                <a:spcPct val="90000"/>
              </a:lnSpc>
              <a:spcBef>
                <a:spcPts val="1000"/>
              </a:spcBef>
              <a:spcAft>
                <a:spcPts val="0"/>
              </a:spcAft>
              <a:buClr>
                <a:srgbClr val="102059"/>
              </a:buClr>
              <a:buSzPts val="1600"/>
              <a:buNone/>
              <a:defRPr sz="1600"/>
            </a:lvl1pPr>
            <a:lvl2pPr indent="-228600" lvl="1" marL="914400" algn="just">
              <a:lnSpc>
                <a:spcPct val="90000"/>
              </a:lnSpc>
              <a:spcBef>
                <a:spcPts val="500"/>
              </a:spcBef>
              <a:spcAft>
                <a:spcPts val="0"/>
              </a:spcAft>
              <a:buClr>
                <a:srgbClr val="102059"/>
              </a:buClr>
              <a:buSzPts val="1400"/>
              <a:buNone/>
              <a:defRPr sz="1400"/>
            </a:lvl2pPr>
            <a:lvl3pPr indent="-228600" lvl="2" marL="1371600" algn="just">
              <a:lnSpc>
                <a:spcPct val="90000"/>
              </a:lnSpc>
              <a:spcBef>
                <a:spcPts val="500"/>
              </a:spcBef>
              <a:spcAft>
                <a:spcPts val="0"/>
              </a:spcAft>
              <a:buClr>
                <a:srgbClr val="102059"/>
              </a:buClr>
              <a:buSzPts val="1200"/>
              <a:buNone/>
              <a:defRPr sz="1200"/>
            </a:lvl3pPr>
            <a:lvl4pPr indent="-228600" lvl="3" marL="1828800" algn="just">
              <a:lnSpc>
                <a:spcPct val="90000"/>
              </a:lnSpc>
              <a:spcBef>
                <a:spcPts val="500"/>
              </a:spcBef>
              <a:spcAft>
                <a:spcPts val="0"/>
              </a:spcAft>
              <a:buClr>
                <a:srgbClr val="102059"/>
              </a:buClr>
              <a:buSzPts val="1000"/>
              <a:buNone/>
              <a:defRPr sz="1000"/>
            </a:lvl4pPr>
            <a:lvl5pPr indent="-228600" lvl="4" marL="2286000" algn="just">
              <a:lnSpc>
                <a:spcPct val="90000"/>
              </a:lnSpc>
              <a:spcBef>
                <a:spcPts val="500"/>
              </a:spcBef>
              <a:spcAft>
                <a:spcPts val="0"/>
              </a:spcAft>
              <a:buClr>
                <a:srgbClr val="102059"/>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7" name="Google Shape;127;p17"/>
          <p:cNvSpPr txBox="1"/>
          <p:nvPr>
            <p:ph idx="10" type="dt"/>
          </p:nvPr>
        </p:nvSpPr>
        <p:spPr>
          <a:xfrm>
            <a:off x="183450" y="6671813"/>
            <a:ext cx="2743200" cy="15114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7"/>
          <p:cNvSpPr txBox="1"/>
          <p:nvPr>
            <p:ph idx="11" type="ftr"/>
          </p:nvPr>
        </p:nvSpPr>
        <p:spPr>
          <a:xfrm>
            <a:off x="4038600" y="6674045"/>
            <a:ext cx="4114800" cy="8175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7"/>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0" name="Shape 130"/>
        <p:cNvGrpSpPr/>
        <p:nvPr/>
      </p:nvGrpSpPr>
      <p:grpSpPr>
        <a:xfrm>
          <a:off x="0" y="0"/>
          <a:ext cx="0" cy="0"/>
          <a:chOff x="0" y="0"/>
          <a:chExt cx="0" cy="0"/>
        </a:xfrm>
      </p:grpSpPr>
      <p:sp>
        <p:nvSpPr>
          <p:cNvPr id="131" name="Google Shape;131;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5"/>
              </a:buClr>
              <a:buSzPts val="3200"/>
              <a:buFont typeface="No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18"/>
          <p:cNvSpPr/>
          <p:nvPr>
            <p:ph idx="2" type="pic"/>
          </p:nvPr>
        </p:nvSpPr>
        <p:spPr>
          <a:xfrm>
            <a:off x="5183188" y="987425"/>
            <a:ext cx="6172200" cy="4873625"/>
          </a:xfrm>
          <a:prstGeom prst="rect">
            <a:avLst/>
          </a:prstGeom>
          <a:noFill/>
          <a:ln>
            <a:noFill/>
          </a:ln>
        </p:spPr>
      </p:sp>
      <p:sp>
        <p:nvSpPr>
          <p:cNvPr id="133" name="Google Shape;133;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just">
              <a:lnSpc>
                <a:spcPct val="90000"/>
              </a:lnSpc>
              <a:spcBef>
                <a:spcPts val="1000"/>
              </a:spcBef>
              <a:spcAft>
                <a:spcPts val="0"/>
              </a:spcAft>
              <a:buClr>
                <a:srgbClr val="102059"/>
              </a:buClr>
              <a:buSzPts val="1600"/>
              <a:buNone/>
              <a:defRPr sz="1600"/>
            </a:lvl1pPr>
            <a:lvl2pPr indent="-228600" lvl="1" marL="914400" algn="just">
              <a:lnSpc>
                <a:spcPct val="90000"/>
              </a:lnSpc>
              <a:spcBef>
                <a:spcPts val="500"/>
              </a:spcBef>
              <a:spcAft>
                <a:spcPts val="0"/>
              </a:spcAft>
              <a:buClr>
                <a:srgbClr val="102059"/>
              </a:buClr>
              <a:buSzPts val="1400"/>
              <a:buNone/>
              <a:defRPr sz="1400"/>
            </a:lvl2pPr>
            <a:lvl3pPr indent="-228600" lvl="2" marL="1371600" algn="just">
              <a:lnSpc>
                <a:spcPct val="90000"/>
              </a:lnSpc>
              <a:spcBef>
                <a:spcPts val="500"/>
              </a:spcBef>
              <a:spcAft>
                <a:spcPts val="0"/>
              </a:spcAft>
              <a:buClr>
                <a:srgbClr val="102059"/>
              </a:buClr>
              <a:buSzPts val="1200"/>
              <a:buNone/>
              <a:defRPr sz="1200"/>
            </a:lvl3pPr>
            <a:lvl4pPr indent="-228600" lvl="3" marL="1828800" algn="just">
              <a:lnSpc>
                <a:spcPct val="90000"/>
              </a:lnSpc>
              <a:spcBef>
                <a:spcPts val="500"/>
              </a:spcBef>
              <a:spcAft>
                <a:spcPts val="0"/>
              </a:spcAft>
              <a:buClr>
                <a:srgbClr val="102059"/>
              </a:buClr>
              <a:buSzPts val="1000"/>
              <a:buNone/>
              <a:defRPr sz="1000"/>
            </a:lvl4pPr>
            <a:lvl5pPr indent="-228600" lvl="4" marL="2286000" algn="just">
              <a:lnSpc>
                <a:spcPct val="90000"/>
              </a:lnSpc>
              <a:spcBef>
                <a:spcPts val="500"/>
              </a:spcBef>
              <a:spcAft>
                <a:spcPts val="0"/>
              </a:spcAft>
              <a:buClr>
                <a:srgbClr val="102059"/>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4" name="Google Shape;134;p18"/>
          <p:cNvSpPr txBox="1"/>
          <p:nvPr>
            <p:ph idx="10" type="dt"/>
          </p:nvPr>
        </p:nvSpPr>
        <p:spPr>
          <a:xfrm>
            <a:off x="183450" y="6671813"/>
            <a:ext cx="2743200" cy="15114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8"/>
          <p:cNvSpPr txBox="1"/>
          <p:nvPr>
            <p:ph idx="11" type="ftr"/>
          </p:nvPr>
        </p:nvSpPr>
        <p:spPr>
          <a:xfrm>
            <a:off x="4038600" y="6674045"/>
            <a:ext cx="4114800" cy="8175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8"/>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7" name="Shape 137"/>
        <p:cNvGrpSpPr/>
        <p:nvPr/>
      </p:nvGrpSpPr>
      <p:grpSpPr>
        <a:xfrm>
          <a:off x="0" y="0"/>
          <a:ext cx="0" cy="0"/>
          <a:chOff x="0" y="0"/>
          <a:chExt cx="0" cy="0"/>
        </a:xfrm>
      </p:grpSpPr>
      <p:sp>
        <p:nvSpPr>
          <p:cNvPr id="138" name="Google Shape;138;p19"/>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19"/>
          <p:cNvSpPr txBox="1"/>
          <p:nvPr>
            <p:ph idx="1" type="body"/>
          </p:nvPr>
        </p:nvSpPr>
        <p:spPr>
          <a:xfrm rot="5400000">
            <a:off x="3245825" y="-2179023"/>
            <a:ext cx="5691187" cy="11824060"/>
          </a:xfrm>
          <a:prstGeom prst="rect">
            <a:avLst/>
          </a:prstGeom>
          <a:noFill/>
          <a:ln>
            <a:noFill/>
          </a:ln>
        </p:spPr>
        <p:txBody>
          <a:bodyPr anchorCtr="0" anchor="t" bIns="45700" lIns="91425" spcFirstLastPara="1" rIns="91425" wrap="square" tIns="45700">
            <a:normAutofit/>
          </a:bodyPr>
          <a:lstStyle>
            <a:lvl1pPr indent="-342900" lvl="0" marL="457200" algn="just">
              <a:lnSpc>
                <a:spcPct val="90000"/>
              </a:lnSpc>
              <a:spcBef>
                <a:spcPts val="1000"/>
              </a:spcBef>
              <a:spcAft>
                <a:spcPts val="0"/>
              </a:spcAft>
              <a:buClr>
                <a:srgbClr val="102059"/>
              </a:buClr>
              <a:buSzPts val="1800"/>
              <a:buChar char="•"/>
              <a:defRPr/>
            </a:lvl1pPr>
            <a:lvl2pPr indent="-342900" lvl="1" marL="914400" algn="just">
              <a:lnSpc>
                <a:spcPct val="90000"/>
              </a:lnSpc>
              <a:spcBef>
                <a:spcPts val="500"/>
              </a:spcBef>
              <a:spcAft>
                <a:spcPts val="0"/>
              </a:spcAft>
              <a:buClr>
                <a:srgbClr val="102059"/>
              </a:buClr>
              <a:buSzPts val="1800"/>
              <a:buChar char="•"/>
              <a:defRPr/>
            </a:lvl2pPr>
            <a:lvl3pPr indent="-342900" lvl="2" marL="1371600" algn="just">
              <a:lnSpc>
                <a:spcPct val="90000"/>
              </a:lnSpc>
              <a:spcBef>
                <a:spcPts val="500"/>
              </a:spcBef>
              <a:spcAft>
                <a:spcPts val="0"/>
              </a:spcAft>
              <a:buClr>
                <a:srgbClr val="102059"/>
              </a:buClr>
              <a:buSzPts val="1800"/>
              <a:buChar char="•"/>
              <a:defRPr/>
            </a:lvl3pPr>
            <a:lvl4pPr indent="-342900" lvl="3" marL="1828800" algn="just">
              <a:lnSpc>
                <a:spcPct val="90000"/>
              </a:lnSpc>
              <a:spcBef>
                <a:spcPts val="500"/>
              </a:spcBef>
              <a:spcAft>
                <a:spcPts val="0"/>
              </a:spcAft>
              <a:buClr>
                <a:srgbClr val="102059"/>
              </a:buClr>
              <a:buSzPts val="1800"/>
              <a:buChar char="•"/>
              <a:defRPr/>
            </a:lvl4pPr>
            <a:lvl5pPr indent="-342900" lvl="4" marL="2286000" algn="just">
              <a:lnSpc>
                <a:spcPct val="90000"/>
              </a:lnSpc>
              <a:spcBef>
                <a:spcPts val="500"/>
              </a:spcBef>
              <a:spcAft>
                <a:spcPts val="0"/>
              </a:spcAft>
              <a:buClr>
                <a:srgbClr val="10205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19"/>
          <p:cNvSpPr txBox="1"/>
          <p:nvPr>
            <p:ph idx="10" type="dt"/>
          </p:nvPr>
        </p:nvSpPr>
        <p:spPr>
          <a:xfrm>
            <a:off x="183450" y="6671813"/>
            <a:ext cx="2743200" cy="15114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9"/>
          <p:cNvSpPr txBox="1"/>
          <p:nvPr>
            <p:ph idx="11" type="ftr"/>
          </p:nvPr>
        </p:nvSpPr>
        <p:spPr>
          <a:xfrm>
            <a:off x="4038600" y="6674045"/>
            <a:ext cx="4114800" cy="8175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9"/>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 name="Shape 143"/>
        <p:cNvGrpSpPr/>
        <p:nvPr/>
      </p:nvGrpSpPr>
      <p:grpSpPr>
        <a:xfrm>
          <a:off x="0" y="0"/>
          <a:ext cx="0" cy="0"/>
          <a:chOff x="0" y="0"/>
          <a:chExt cx="0" cy="0"/>
        </a:xfrm>
      </p:grpSpPr>
      <p:sp>
        <p:nvSpPr>
          <p:cNvPr id="144" name="Google Shape;144;p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just">
              <a:lnSpc>
                <a:spcPct val="90000"/>
              </a:lnSpc>
              <a:spcBef>
                <a:spcPts val="1000"/>
              </a:spcBef>
              <a:spcAft>
                <a:spcPts val="0"/>
              </a:spcAft>
              <a:buClr>
                <a:srgbClr val="102059"/>
              </a:buClr>
              <a:buSzPts val="1800"/>
              <a:buChar char="•"/>
              <a:defRPr/>
            </a:lvl1pPr>
            <a:lvl2pPr indent="-342900" lvl="1" marL="914400" algn="just">
              <a:lnSpc>
                <a:spcPct val="90000"/>
              </a:lnSpc>
              <a:spcBef>
                <a:spcPts val="500"/>
              </a:spcBef>
              <a:spcAft>
                <a:spcPts val="0"/>
              </a:spcAft>
              <a:buClr>
                <a:srgbClr val="102059"/>
              </a:buClr>
              <a:buSzPts val="1800"/>
              <a:buChar char="•"/>
              <a:defRPr/>
            </a:lvl2pPr>
            <a:lvl3pPr indent="-342900" lvl="2" marL="1371600" algn="just">
              <a:lnSpc>
                <a:spcPct val="90000"/>
              </a:lnSpc>
              <a:spcBef>
                <a:spcPts val="500"/>
              </a:spcBef>
              <a:spcAft>
                <a:spcPts val="0"/>
              </a:spcAft>
              <a:buClr>
                <a:srgbClr val="102059"/>
              </a:buClr>
              <a:buSzPts val="1800"/>
              <a:buChar char="•"/>
              <a:defRPr/>
            </a:lvl3pPr>
            <a:lvl4pPr indent="-342900" lvl="3" marL="1828800" algn="just">
              <a:lnSpc>
                <a:spcPct val="90000"/>
              </a:lnSpc>
              <a:spcBef>
                <a:spcPts val="500"/>
              </a:spcBef>
              <a:spcAft>
                <a:spcPts val="0"/>
              </a:spcAft>
              <a:buClr>
                <a:srgbClr val="102059"/>
              </a:buClr>
              <a:buSzPts val="1800"/>
              <a:buChar char="•"/>
              <a:defRPr/>
            </a:lvl4pPr>
            <a:lvl5pPr indent="-342900" lvl="4" marL="2286000" algn="just">
              <a:lnSpc>
                <a:spcPct val="90000"/>
              </a:lnSpc>
              <a:spcBef>
                <a:spcPts val="500"/>
              </a:spcBef>
              <a:spcAft>
                <a:spcPts val="0"/>
              </a:spcAft>
              <a:buClr>
                <a:srgbClr val="10205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0"/>
          <p:cNvSpPr txBox="1"/>
          <p:nvPr>
            <p:ph idx="10" type="dt"/>
          </p:nvPr>
        </p:nvSpPr>
        <p:spPr>
          <a:xfrm>
            <a:off x="183450" y="6671813"/>
            <a:ext cx="2743200" cy="15114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0"/>
          <p:cNvSpPr txBox="1"/>
          <p:nvPr>
            <p:ph idx="11" type="ftr"/>
          </p:nvPr>
        </p:nvSpPr>
        <p:spPr>
          <a:xfrm>
            <a:off x="4038600" y="6674045"/>
            <a:ext cx="4114800" cy="8175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0"/>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4" name="Shape 24"/>
        <p:cNvGrpSpPr/>
        <p:nvPr/>
      </p:nvGrpSpPr>
      <p:grpSpPr>
        <a:xfrm>
          <a:off x="0" y="0"/>
          <a:ext cx="0" cy="0"/>
          <a:chOff x="0" y="0"/>
          <a:chExt cx="0" cy="0"/>
        </a:xfrm>
      </p:grpSpPr>
      <p:sp>
        <p:nvSpPr>
          <p:cNvPr id="25" name="Google Shape;25;p3"/>
          <p:cNvSpPr/>
          <p:nvPr/>
        </p:nvSpPr>
        <p:spPr>
          <a:xfrm>
            <a:off x="0" y="6313821"/>
            <a:ext cx="12192000" cy="544179"/>
          </a:xfrm>
          <a:prstGeom prst="rect">
            <a:avLst/>
          </a:prstGeom>
          <a:solidFill>
            <a:srgbClr val="0F20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 name="Google Shape;26;p3"/>
          <p:cNvSpPr txBox="1"/>
          <p:nvPr>
            <p:ph idx="1" type="body"/>
          </p:nvPr>
        </p:nvSpPr>
        <p:spPr>
          <a:xfrm>
            <a:off x="5366152" y="3921531"/>
            <a:ext cx="6717497" cy="632381"/>
          </a:xfrm>
          <a:prstGeom prst="rect">
            <a:avLst/>
          </a:prstGeom>
          <a:noFill/>
          <a:ln>
            <a:noFill/>
          </a:ln>
        </p:spPr>
        <p:txBody>
          <a:bodyPr anchorCtr="0" anchor="ctr" bIns="45700" lIns="91425" spcFirstLastPara="1" rIns="91425" wrap="square" tIns="45700">
            <a:normAutofit/>
          </a:bodyPr>
          <a:lstStyle>
            <a:lvl1pPr indent="-228600" lvl="0" marL="457200" algn="just">
              <a:lnSpc>
                <a:spcPct val="90000"/>
              </a:lnSpc>
              <a:spcBef>
                <a:spcPts val="1000"/>
              </a:spcBef>
              <a:spcAft>
                <a:spcPts val="0"/>
              </a:spcAft>
              <a:buClr>
                <a:srgbClr val="152B77"/>
              </a:buClr>
              <a:buSzPts val="2400"/>
              <a:buFont typeface="Open Sans"/>
              <a:buNone/>
              <a:defRPr b="1" sz="2400">
                <a:solidFill>
                  <a:srgbClr val="152B77"/>
                </a:solidFill>
                <a:latin typeface="Open Sans"/>
                <a:ea typeface="Open Sans"/>
                <a:cs typeface="Open Sans"/>
                <a:sym typeface="Open Sans"/>
              </a:defRPr>
            </a:lvl1pPr>
            <a:lvl2pPr indent="-342900" lvl="1" marL="914400" algn="just">
              <a:lnSpc>
                <a:spcPct val="90000"/>
              </a:lnSpc>
              <a:spcBef>
                <a:spcPts val="500"/>
              </a:spcBef>
              <a:spcAft>
                <a:spcPts val="0"/>
              </a:spcAft>
              <a:buClr>
                <a:srgbClr val="102059"/>
              </a:buClr>
              <a:buSzPts val="1800"/>
              <a:buChar char="•"/>
              <a:defRPr/>
            </a:lvl2pPr>
            <a:lvl3pPr indent="-342900" lvl="2" marL="1371600" algn="just">
              <a:lnSpc>
                <a:spcPct val="90000"/>
              </a:lnSpc>
              <a:spcBef>
                <a:spcPts val="500"/>
              </a:spcBef>
              <a:spcAft>
                <a:spcPts val="0"/>
              </a:spcAft>
              <a:buClr>
                <a:srgbClr val="102059"/>
              </a:buClr>
              <a:buSzPts val="1800"/>
              <a:buChar char="•"/>
              <a:defRPr/>
            </a:lvl3pPr>
            <a:lvl4pPr indent="-342900" lvl="3" marL="1828800" algn="just">
              <a:lnSpc>
                <a:spcPct val="90000"/>
              </a:lnSpc>
              <a:spcBef>
                <a:spcPts val="500"/>
              </a:spcBef>
              <a:spcAft>
                <a:spcPts val="0"/>
              </a:spcAft>
              <a:buClr>
                <a:srgbClr val="102059"/>
              </a:buClr>
              <a:buSzPts val="1800"/>
              <a:buChar char="•"/>
              <a:defRPr/>
            </a:lvl4pPr>
            <a:lvl5pPr indent="-342900" lvl="4" marL="2286000" algn="just">
              <a:lnSpc>
                <a:spcPct val="90000"/>
              </a:lnSpc>
              <a:spcBef>
                <a:spcPts val="500"/>
              </a:spcBef>
              <a:spcAft>
                <a:spcPts val="0"/>
              </a:spcAft>
              <a:buClr>
                <a:srgbClr val="10205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3"/>
          <p:cNvSpPr/>
          <p:nvPr/>
        </p:nvSpPr>
        <p:spPr>
          <a:xfrm rot="10800000">
            <a:off x="-156022" y="70870"/>
            <a:ext cx="12421323" cy="1442733"/>
          </a:xfrm>
          <a:custGeom>
            <a:rect b="b" l="l" r="r" t="t"/>
            <a:pathLst>
              <a:path extrusionOk="0" h="2308373" w="19874116">
                <a:moveTo>
                  <a:pt x="19874116" y="2308373"/>
                </a:moveTo>
                <a:lnTo>
                  <a:pt x="0" y="2308373"/>
                </a:lnTo>
                <a:lnTo>
                  <a:pt x="0" y="1332159"/>
                </a:lnTo>
                <a:lnTo>
                  <a:pt x="15173680" y="1332159"/>
                </a:lnTo>
                <a:lnTo>
                  <a:pt x="15173680" y="1332160"/>
                </a:lnTo>
                <a:lnTo>
                  <a:pt x="15200192" y="1332160"/>
                </a:lnTo>
                <a:cubicBezTo>
                  <a:pt x="15727394" y="1332160"/>
                  <a:pt x="16195944" y="1332160"/>
                  <a:pt x="16466994" y="1332160"/>
                </a:cubicBezTo>
                <a:cubicBezTo>
                  <a:pt x="16624408" y="1332160"/>
                  <a:pt x="16775820" y="1271506"/>
                  <a:pt x="16889718" y="1162800"/>
                </a:cubicBezTo>
                <a:cubicBezTo>
                  <a:pt x="17157714" y="907069"/>
                  <a:pt x="17662852" y="425051"/>
                  <a:pt x="17930856" y="169320"/>
                </a:cubicBezTo>
                <a:cubicBezTo>
                  <a:pt x="18044792" y="60614"/>
                  <a:pt x="18196166" y="0"/>
                  <a:pt x="18353616" y="0"/>
                </a:cubicBezTo>
                <a:cubicBezTo>
                  <a:pt x="18555004" y="0"/>
                  <a:pt x="19065688" y="0"/>
                  <a:pt x="19752778" y="0"/>
                </a:cubicBezTo>
                <a:lnTo>
                  <a:pt x="19874116" y="0"/>
                </a:lnTo>
                <a:lnTo>
                  <a:pt x="19874116" y="2308373"/>
                </a:lnTo>
                <a:close/>
              </a:path>
            </a:pathLst>
          </a:custGeom>
          <a:noFill/>
          <a:ln cap="flat" cmpd="sng" w="28575">
            <a:solidFill>
              <a:schemeClr val="accent1">
                <a:alpha val="40000"/>
              </a:schemeClr>
            </a:solidFill>
            <a:prstDash val="dot"/>
            <a:miter lim="800000"/>
            <a:headEnd len="sm" w="sm" type="none"/>
            <a:tailEnd len="sm" w="sm" type="none"/>
          </a:ln>
        </p:spPr>
        <p:txBody>
          <a:bodyPr anchorCtr="0" anchor="ctr" bIns="28550" lIns="57150" spcFirstLastPara="1" rIns="57150" wrap="square" tIns="28550">
            <a:noAutofit/>
          </a:bodyPr>
          <a:lstStyle/>
          <a:p>
            <a:pPr indent="0" lvl="0" marL="0" marR="0" rtl="0" algn="ctr">
              <a:spcBef>
                <a:spcPts val="0"/>
              </a:spcBef>
              <a:spcAft>
                <a:spcPts val="0"/>
              </a:spcAft>
              <a:buNone/>
            </a:pPr>
            <a:r>
              <a:t/>
            </a:r>
            <a:endParaRPr sz="528">
              <a:solidFill>
                <a:schemeClr val="lt1"/>
              </a:solidFill>
              <a:latin typeface="Calibri"/>
              <a:ea typeface="Calibri"/>
              <a:cs typeface="Calibri"/>
              <a:sym typeface="Calibri"/>
            </a:endParaRPr>
          </a:p>
        </p:txBody>
      </p:sp>
      <p:sp>
        <p:nvSpPr>
          <p:cNvPr id="28" name="Google Shape;28;p3"/>
          <p:cNvSpPr/>
          <p:nvPr/>
        </p:nvSpPr>
        <p:spPr>
          <a:xfrm rot="10800000">
            <a:off x="-1" y="2"/>
            <a:ext cx="12192000" cy="1227898"/>
          </a:xfrm>
          <a:custGeom>
            <a:rect b="b" l="l" r="r" t="t"/>
            <a:pathLst>
              <a:path extrusionOk="0" h="1964635" w="19477036">
                <a:moveTo>
                  <a:pt x="18182952" y="0"/>
                </a:moveTo>
                <a:cubicBezTo>
                  <a:pt x="18354352" y="0"/>
                  <a:pt x="18788990" y="0"/>
                  <a:pt x="19373766" y="0"/>
                </a:cubicBezTo>
                <a:lnTo>
                  <a:pt x="19477036" y="0"/>
                </a:lnTo>
                <a:lnTo>
                  <a:pt x="19477036" y="1964635"/>
                </a:lnTo>
                <a:lnTo>
                  <a:pt x="0" y="1964635"/>
                </a:lnTo>
                <a:lnTo>
                  <a:pt x="0" y="1133788"/>
                </a:lnTo>
                <a:lnTo>
                  <a:pt x="15476538" y="1133788"/>
                </a:lnTo>
                <a:lnTo>
                  <a:pt x="15476538" y="1133789"/>
                </a:lnTo>
                <a:lnTo>
                  <a:pt x="15499103" y="1133789"/>
                </a:lnTo>
                <a:cubicBezTo>
                  <a:pt x="15947799" y="1133789"/>
                  <a:pt x="16346577" y="1133789"/>
                  <a:pt x="16577266" y="1133789"/>
                </a:cubicBezTo>
                <a:cubicBezTo>
                  <a:pt x="16711240" y="1133789"/>
                  <a:pt x="16840104" y="1082167"/>
                  <a:pt x="16937042" y="989648"/>
                </a:cubicBezTo>
                <a:cubicBezTo>
                  <a:pt x="17165132" y="771998"/>
                  <a:pt x="17595050" y="361757"/>
                  <a:pt x="17823146" y="144107"/>
                </a:cubicBezTo>
                <a:cubicBezTo>
                  <a:pt x="17920116" y="51588"/>
                  <a:pt x="18048948" y="0"/>
                  <a:pt x="18182952" y="0"/>
                </a:cubicBezTo>
                <a:close/>
              </a:path>
            </a:pathLst>
          </a:custGeom>
          <a:solidFill>
            <a:srgbClr val="E32D91"/>
          </a:solidFill>
          <a:ln>
            <a:noFill/>
          </a:ln>
        </p:spPr>
        <p:txBody>
          <a:bodyPr anchorCtr="0" anchor="ctr" bIns="28550" lIns="57150" spcFirstLastPara="1" rIns="57150" wrap="square" tIns="28550">
            <a:noAutofit/>
          </a:bodyPr>
          <a:lstStyle/>
          <a:p>
            <a:pPr indent="0" lvl="0" marL="0" marR="0" rtl="0" algn="ctr">
              <a:spcBef>
                <a:spcPts val="0"/>
              </a:spcBef>
              <a:spcAft>
                <a:spcPts val="0"/>
              </a:spcAft>
              <a:buNone/>
            </a:pPr>
            <a:r>
              <a:t/>
            </a:r>
            <a:endParaRPr sz="528">
              <a:solidFill>
                <a:schemeClr val="lt1"/>
              </a:solidFill>
              <a:latin typeface="Calibri"/>
              <a:ea typeface="Calibri"/>
              <a:cs typeface="Calibri"/>
              <a:sym typeface="Calibri"/>
            </a:endParaRPr>
          </a:p>
        </p:txBody>
      </p:sp>
      <p:sp>
        <p:nvSpPr>
          <p:cNvPr id="29" name="Google Shape;29;p3"/>
          <p:cNvSpPr/>
          <p:nvPr/>
        </p:nvSpPr>
        <p:spPr>
          <a:xfrm>
            <a:off x="-168483" y="1463519"/>
            <a:ext cx="100169" cy="100169"/>
          </a:xfrm>
          <a:prstGeom prst="ellipse">
            <a:avLst/>
          </a:prstGeom>
          <a:gradFill>
            <a:gsLst>
              <a:gs pos="0">
                <a:schemeClr val="accent1"/>
              </a:gs>
              <a:gs pos="100000">
                <a:schemeClr val="accent2"/>
              </a:gs>
            </a:gsLst>
            <a:lin ang="0" scaled="0"/>
          </a:gradFill>
          <a:ln cap="flat" cmpd="sng" w="57150">
            <a:solidFill>
              <a:srgbClr val="0F2059">
                <a:alpha val="29803"/>
              </a:srgbClr>
            </a:solidFill>
            <a:prstDash val="solid"/>
            <a:miter lim="800000"/>
            <a:headEnd len="sm" w="sm" type="none"/>
            <a:tailEnd len="sm" w="sm" type="none"/>
          </a:ln>
          <a:effectLst>
            <a:outerShdw blurRad="330200" rotWithShape="0" algn="t" dir="5400000" dist="38100">
              <a:srgbClr val="000000">
                <a:alpha val="30980"/>
              </a:srgbClr>
            </a:outerShdw>
          </a:effectLst>
        </p:spPr>
        <p:txBody>
          <a:bodyPr anchorCtr="0" anchor="ctr" bIns="28550" lIns="57150" spcFirstLastPara="1" rIns="57150" wrap="square" tIns="28550">
            <a:noAutofit/>
          </a:bodyPr>
          <a:lstStyle/>
          <a:p>
            <a:pPr indent="0" lvl="0" marL="0" marR="0" rtl="0" algn="ctr">
              <a:spcBef>
                <a:spcPts val="0"/>
              </a:spcBef>
              <a:spcAft>
                <a:spcPts val="0"/>
              </a:spcAft>
              <a:buNone/>
            </a:pPr>
            <a:r>
              <a:t/>
            </a:r>
            <a:endParaRPr sz="528">
              <a:solidFill>
                <a:schemeClr val="lt1"/>
              </a:solidFill>
              <a:latin typeface="Calibri"/>
              <a:ea typeface="Calibri"/>
              <a:cs typeface="Calibri"/>
              <a:sym typeface="Calibri"/>
            </a:endParaRPr>
          </a:p>
        </p:txBody>
      </p:sp>
      <p:sp>
        <p:nvSpPr>
          <p:cNvPr id="30" name="Google Shape;30;p3"/>
          <p:cNvSpPr/>
          <p:nvPr/>
        </p:nvSpPr>
        <p:spPr>
          <a:xfrm>
            <a:off x="-112062" y="5323329"/>
            <a:ext cx="12421323" cy="1442733"/>
          </a:xfrm>
          <a:custGeom>
            <a:rect b="b" l="l" r="r" t="t"/>
            <a:pathLst>
              <a:path extrusionOk="0" h="2308373" w="19874116">
                <a:moveTo>
                  <a:pt x="19874116" y="2308373"/>
                </a:moveTo>
                <a:lnTo>
                  <a:pt x="0" y="2308373"/>
                </a:lnTo>
                <a:lnTo>
                  <a:pt x="0" y="1332159"/>
                </a:lnTo>
                <a:lnTo>
                  <a:pt x="15173680" y="1332159"/>
                </a:lnTo>
                <a:lnTo>
                  <a:pt x="15173680" y="1332160"/>
                </a:lnTo>
                <a:lnTo>
                  <a:pt x="15200192" y="1332160"/>
                </a:lnTo>
                <a:cubicBezTo>
                  <a:pt x="15727394" y="1332160"/>
                  <a:pt x="16195944" y="1332160"/>
                  <a:pt x="16466994" y="1332160"/>
                </a:cubicBezTo>
                <a:cubicBezTo>
                  <a:pt x="16624408" y="1332160"/>
                  <a:pt x="16775820" y="1271506"/>
                  <a:pt x="16889718" y="1162800"/>
                </a:cubicBezTo>
                <a:cubicBezTo>
                  <a:pt x="17157714" y="907069"/>
                  <a:pt x="17662852" y="425051"/>
                  <a:pt x="17930856" y="169320"/>
                </a:cubicBezTo>
                <a:cubicBezTo>
                  <a:pt x="18044792" y="60614"/>
                  <a:pt x="18196166" y="0"/>
                  <a:pt x="18353616" y="0"/>
                </a:cubicBezTo>
                <a:cubicBezTo>
                  <a:pt x="18555004" y="0"/>
                  <a:pt x="19065688" y="0"/>
                  <a:pt x="19752778" y="0"/>
                </a:cubicBezTo>
                <a:lnTo>
                  <a:pt x="19874116" y="0"/>
                </a:lnTo>
                <a:lnTo>
                  <a:pt x="19874116" y="2308373"/>
                </a:lnTo>
                <a:close/>
              </a:path>
            </a:pathLst>
          </a:custGeom>
          <a:noFill/>
          <a:ln cap="flat" cmpd="sng" w="28575">
            <a:solidFill>
              <a:schemeClr val="accent1">
                <a:alpha val="40000"/>
              </a:schemeClr>
            </a:solidFill>
            <a:prstDash val="dot"/>
            <a:miter lim="800000"/>
            <a:headEnd len="sm" w="sm" type="none"/>
            <a:tailEnd len="sm" w="sm" type="none"/>
          </a:ln>
        </p:spPr>
        <p:txBody>
          <a:bodyPr anchorCtr="0" anchor="ctr" bIns="28550" lIns="57150" spcFirstLastPara="1" rIns="57150" wrap="square" tIns="28550">
            <a:noAutofit/>
          </a:bodyPr>
          <a:lstStyle/>
          <a:p>
            <a:pPr indent="0" lvl="0" marL="0" marR="0" rtl="0" algn="ctr">
              <a:spcBef>
                <a:spcPts val="0"/>
              </a:spcBef>
              <a:spcAft>
                <a:spcPts val="0"/>
              </a:spcAft>
              <a:buNone/>
            </a:pPr>
            <a:r>
              <a:t/>
            </a:r>
            <a:endParaRPr sz="528">
              <a:solidFill>
                <a:schemeClr val="lt1"/>
              </a:solidFill>
              <a:latin typeface="Calibri"/>
              <a:ea typeface="Calibri"/>
              <a:cs typeface="Calibri"/>
              <a:sym typeface="Calibri"/>
            </a:endParaRPr>
          </a:p>
        </p:txBody>
      </p:sp>
      <p:sp>
        <p:nvSpPr>
          <p:cNvPr id="31" name="Google Shape;31;p3"/>
          <p:cNvSpPr/>
          <p:nvPr/>
        </p:nvSpPr>
        <p:spPr>
          <a:xfrm>
            <a:off x="0" y="5630104"/>
            <a:ext cx="12191999" cy="1227898"/>
          </a:xfrm>
          <a:custGeom>
            <a:rect b="b" l="l" r="r" t="t"/>
            <a:pathLst>
              <a:path extrusionOk="0" h="1964635" w="19477036">
                <a:moveTo>
                  <a:pt x="18182952" y="0"/>
                </a:moveTo>
                <a:cubicBezTo>
                  <a:pt x="18354352" y="0"/>
                  <a:pt x="18788990" y="0"/>
                  <a:pt x="19373766" y="0"/>
                </a:cubicBezTo>
                <a:lnTo>
                  <a:pt x="19477036" y="0"/>
                </a:lnTo>
                <a:lnTo>
                  <a:pt x="19477036" y="1964635"/>
                </a:lnTo>
                <a:lnTo>
                  <a:pt x="0" y="1964635"/>
                </a:lnTo>
                <a:lnTo>
                  <a:pt x="0" y="1133788"/>
                </a:lnTo>
                <a:lnTo>
                  <a:pt x="15476538" y="1133788"/>
                </a:lnTo>
                <a:lnTo>
                  <a:pt x="15476538" y="1133789"/>
                </a:lnTo>
                <a:lnTo>
                  <a:pt x="15499103" y="1133789"/>
                </a:lnTo>
                <a:cubicBezTo>
                  <a:pt x="15947799" y="1133789"/>
                  <a:pt x="16346577" y="1133789"/>
                  <a:pt x="16577266" y="1133789"/>
                </a:cubicBezTo>
                <a:cubicBezTo>
                  <a:pt x="16711240" y="1133789"/>
                  <a:pt x="16840104" y="1082167"/>
                  <a:pt x="16937042" y="989648"/>
                </a:cubicBezTo>
                <a:cubicBezTo>
                  <a:pt x="17165132" y="771998"/>
                  <a:pt x="17595050" y="361757"/>
                  <a:pt x="17823146" y="144107"/>
                </a:cubicBezTo>
                <a:cubicBezTo>
                  <a:pt x="17920116" y="51588"/>
                  <a:pt x="18048948" y="0"/>
                  <a:pt x="18182952" y="0"/>
                </a:cubicBezTo>
                <a:close/>
              </a:path>
            </a:pathLst>
          </a:custGeom>
          <a:solidFill>
            <a:srgbClr val="152B77"/>
          </a:solidFill>
          <a:ln>
            <a:noFill/>
          </a:ln>
        </p:spPr>
        <p:txBody>
          <a:bodyPr anchorCtr="0" anchor="ctr" bIns="28550" lIns="57150" spcFirstLastPara="1" rIns="57150" wrap="square" tIns="28550">
            <a:noAutofit/>
          </a:bodyPr>
          <a:lstStyle/>
          <a:p>
            <a:pPr indent="0" lvl="0" marL="0" marR="0" rtl="0" algn="ctr">
              <a:spcBef>
                <a:spcPts val="0"/>
              </a:spcBef>
              <a:spcAft>
                <a:spcPts val="0"/>
              </a:spcAft>
              <a:buNone/>
            </a:pPr>
            <a:r>
              <a:t/>
            </a:r>
            <a:endParaRPr sz="528">
              <a:solidFill>
                <a:schemeClr val="lt1"/>
              </a:solidFill>
              <a:latin typeface="Calibri"/>
              <a:ea typeface="Calibri"/>
              <a:cs typeface="Calibri"/>
              <a:sym typeface="Calibri"/>
            </a:endParaRPr>
          </a:p>
        </p:txBody>
      </p:sp>
      <p:sp>
        <p:nvSpPr>
          <p:cNvPr id="32" name="Google Shape;32;p3"/>
          <p:cNvSpPr/>
          <p:nvPr/>
        </p:nvSpPr>
        <p:spPr>
          <a:xfrm flipH="1">
            <a:off x="12234254" y="5273243"/>
            <a:ext cx="100169" cy="100169"/>
          </a:xfrm>
          <a:prstGeom prst="ellipse">
            <a:avLst/>
          </a:prstGeom>
          <a:gradFill>
            <a:gsLst>
              <a:gs pos="0">
                <a:schemeClr val="accent1"/>
              </a:gs>
              <a:gs pos="100000">
                <a:schemeClr val="accent2"/>
              </a:gs>
            </a:gsLst>
            <a:lin ang="0" scaled="0"/>
          </a:gradFill>
          <a:ln cap="flat" cmpd="sng" w="57150">
            <a:solidFill>
              <a:srgbClr val="0F2059">
                <a:alpha val="29803"/>
              </a:srgbClr>
            </a:solidFill>
            <a:prstDash val="solid"/>
            <a:miter lim="800000"/>
            <a:headEnd len="sm" w="sm" type="none"/>
            <a:tailEnd len="sm" w="sm" type="none"/>
          </a:ln>
          <a:effectLst>
            <a:outerShdw blurRad="330200" rotWithShape="0" algn="t" dir="5400000" dist="38100">
              <a:srgbClr val="000000">
                <a:alpha val="30980"/>
              </a:srgbClr>
            </a:outerShdw>
          </a:effectLst>
        </p:spPr>
        <p:txBody>
          <a:bodyPr anchorCtr="0" anchor="ctr" bIns="28550" lIns="57150" spcFirstLastPara="1" rIns="57150" wrap="square" tIns="28550">
            <a:noAutofit/>
          </a:bodyPr>
          <a:lstStyle/>
          <a:p>
            <a:pPr indent="0" lvl="0" marL="0" marR="0" rtl="0" algn="ctr">
              <a:spcBef>
                <a:spcPts val="0"/>
              </a:spcBef>
              <a:spcAft>
                <a:spcPts val="0"/>
              </a:spcAft>
              <a:buNone/>
            </a:pPr>
            <a:r>
              <a:t/>
            </a:r>
            <a:endParaRPr sz="528">
              <a:solidFill>
                <a:schemeClr val="lt1"/>
              </a:solidFill>
              <a:latin typeface="Calibri"/>
              <a:ea typeface="Calibri"/>
              <a:cs typeface="Calibri"/>
              <a:sym typeface="Calibri"/>
            </a:endParaRPr>
          </a:p>
        </p:txBody>
      </p:sp>
      <p:sp>
        <p:nvSpPr>
          <p:cNvPr id="33" name="Google Shape;33;p3"/>
          <p:cNvSpPr txBox="1"/>
          <p:nvPr/>
        </p:nvSpPr>
        <p:spPr>
          <a:xfrm>
            <a:off x="1600200" y="931397"/>
            <a:ext cx="10119132" cy="1044538"/>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152B77"/>
              </a:buClr>
              <a:buSzPts val="3200"/>
              <a:buFont typeface="Noto Sans"/>
              <a:buNone/>
            </a:pPr>
            <a:r>
              <a:rPr b="1" lang="en-US" sz="3200">
                <a:solidFill>
                  <a:srgbClr val="152B77"/>
                </a:solidFill>
                <a:latin typeface="Noto Sans"/>
                <a:ea typeface="Noto Sans"/>
                <a:cs typeface="Noto Sans"/>
                <a:sym typeface="Noto Sans"/>
              </a:rPr>
              <a:t>European Conference on EDGE AI</a:t>
            </a:r>
            <a:endParaRPr/>
          </a:p>
          <a:p>
            <a:pPr indent="0" lvl="0" marL="0" marR="0" rtl="0" algn="r">
              <a:lnSpc>
                <a:spcPct val="90000"/>
              </a:lnSpc>
              <a:spcBef>
                <a:spcPts val="0"/>
              </a:spcBef>
              <a:spcAft>
                <a:spcPts val="0"/>
              </a:spcAft>
              <a:buClr>
                <a:srgbClr val="152B77"/>
              </a:buClr>
              <a:buSzPts val="3200"/>
              <a:buFont typeface="Noto Sans"/>
              <a:buNone/>
            </a:pPr>
            <a:r>
              <a:rPr b="1" lang="en-US" sz="3200">
                <a:solidFill>
                  <a:srgbClr val="152B77"/>
                </a:solidFill>
                <a:latin typeface="Noto Sans"/>
                <a:ea typeface="Noto Sans"/>
                <a:cs typeface="Noto Sans"/>
                <a:sym typeface="Noto Sans"/>
              </a:rPr>
              <a:t>Technologies and Applications - EEAI</a:t>
            </a:r>
            <a:endParaRPr/>
          </a:p>
        </p:txBody>
      </p:sp>
      <p:sp>
        <p:nvSpPr>
          <p:cNvPr id="34" name="Google Shape;34;p3"/>
          <p:cNvSpPr txBox="1"/>
          <p:nvPr/>
        </p:nvSpPr>
        <p:spPr>
          <a:xfrm>
            <a:off x="1600200" y="5649913"/>
            <a:ext cx="8735221" cy="445492"/>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lt1"/>
              </a:buClr>
              <a:buSzPts val="2800"/>
              <a:buFont typeface="Arial"/>
              <a:buNone/>
            </a:pPr>
            <a:r>
              <a:rPr lang="en-US" sz="2800">
                <a:solidFill>
                  <a:schemeClr val="lt1"/>
                </a:solidFill>
                <a:latin typeface="Century Gothic"/>
                <a:ea typeface="Century Gothic"/>
                <a:cs typeface="Century Gothic"/>
                <a:sym typeface="Century Gothic"/>
              </a:rPr>
              <a:t>Milan, </a:t>
            </a:r>
            <a:r>
              <a:rPr lang="en-US" sz="2800">
                <a:solidFill>
                  <a:schemeClr val="lt1"/>
                </a:solidFill>
                <a:latin typeface="Open Sans"/>
                <a:ea typeface="Open Sans"/>
                <a:cs typeface="Open Sans"/>
                <a:sym typeface="Open Sans"/>
              </a:rPr>
              <a:t>Ita</a:t>
            </a:r>
            <a:r>
              <a:rPr b="1" lang="en-US" sz="2600">
                <a:solidFill>
                  <a:srgbClr val="152B77"/>
                </a:solidFill>
                <a:latin typeface="Open Sans"/>
                <a:ea typeface="Open Sans"/>
                <a:cs typeface="Open Sans"/>
                <a:sym typeface="Open Sans"/>
              </a:rPr>
              <a:t>21-23 October 2024 Cagliari, Sardinia, Italy</a:t>
            </a:r>
            <a:endParaRPr b="1" sz="2600">
              <a:solidFill>
                <a:srgbClr val="152B77"/>
              </a:solidFill>
              <a:latin typeface="Open Sans"/>
              <a:ea typeface="Open Sans"/>
              <a:cs typeface="Open Sans"/>
              <a:sym typeface="Open Sans"/>
            </a:endParaRPr>
          </a:p>
        </p:txBody>
      </p:sp>
      <p:sp>
        <p:nvSpPr>
          <p:cNvPr id="35" name="Google Shape;35;p3"/>
          <p:cNvSpPr txBox="1"/>
          <p:nvPr>
            <p:ph idx="2" type="body"/>
          </p:nvPr>
        </p:nvSpPr>
        <p:spPr>
          <a:xfrm>
            <a:off x="2926650" y="2706894"/>
            <a:ext cx="9156999" cy="632381"/>
          </a:xfrm>
          <a:prstGeom prst="rect">
            <a:avLst/>
          </a:prstGeom>
          <a:noFill/>
          <a:ln>
            <a:noFill/>
          </a:ln>
        </p:spPr>
        <p:txBody>
          <a:bodyPr anchorCtr="0" anchor="ctr" bIns="45700" lIns="91425" spcFirstLastPara="1" rIns="91425" wrap="square" tIns="45700">
            <a:normAutofit/>
          </a:bodyPr>
          <a:lstStyle>
            <a:lvl1pPr indent="-228600" lvl="0" marL="457200" algn="just">
              <a:lnSpc>
                <a:spcPct val="90000"/>
              </a:lnSpc>
              <a:spcBef>
                <a:spcPts val="1000"/>
              </a:spcBef>
              <a:spcAft>
                <a:spcPts val="0"/>
              </a:spcAft>
              <a:buClr>
                <a:srgbClr val="152B77"/>
              </a:buClr>
              <a:buSzPts val="2800"/>
              <a:buFont typeface="Open Sans"/>
              <a:buNone/>
              <a:defRPr b="1" sz="2800">
                <a:solidFill>
                  <a:srgbClr val="152B77"/>
                </a:solidFill>
                <a:latin typeface="Open Sans"/>
                <a:ea typeface="Open Sans"/>
                <a:cs typeface="Open Sans"/>
                <a:sym typeface="Open Sans"/>
              </a:defRPr>
            </a:lvl1pPr>
            <a:lvl2pPr indent="-342900" lvl="1" marL="914400" algn="just">
              <a:lnSpc>
                <a:spcPct val="90000"/>
              </a:lnSpc>
              <a:spcBef>
                <a:spcPts val="500"/>
              </a:spcBef>
              <a:spcAft>
                <a:spcPts val="0"/>
              </a:spcAft>
              <a:buClr>
                <a:srgbClr val="102059"/>
              </a:buClr>
              <a:buSzPts val="1800"/>
              <a:buChar char="•"/>
              <a:defRPr/>
            </a:lvl2pPr>
            <a:lvl3pPr indent="-342900" lvl="2" marL="1371600" algn="just">
              <a:lnSpc>
                <a:spcPct val="90000"/>
              </a:lnSpc>
              <a:spcBef>
                <a:spcPts val="500"/>
              </a:spcBef>
              <a:spcAft>
                <a:spcPts val="0"/>
              </a:spcAft>
              <a:buClr>
                <a:srgbClr val="102059"/>
              </a:buClr>
              <a:buSzPts val="1800"/>
              <a:buChar char="•"/>
              <a:defRPr/>
            </a:lvl3pPr>
            <a:lvl4pPr indent="-342900" lvl="3" marL="1828800" algn="just">
              <a:lnSpc>
                <a:spcPct val="90000"/>
              </a:lnSpc>
              <a:spcBef>
                <a:spcPts val="500"/>
              </a:spcBef>
              <a:spcAft>
                <a:spcPts val="0"/>
              </a:spcAft>
              <a:buClr>
                <a:srgbClr val="102059"/>
              </a:buClr>
              <a:buSzPts val="1800"/>
              <a:buChar char="•"/>
              <a:defRPr/>
            </a:lvl4pPr>
            <a:lvl5pPr indent="-342900" lvl="4" marL="2286000" algn="just">
              <a:lnSpc>
                <a:spcPct val="90000"/>
              </a:lnSpc>
              <a:spcBef>
                <a:spcPts val="500"/>
              </a:spcBef>
              <a:spcAft>
                <a:spcPts val="0"/>
              </a:spcAft>
              <a:buClr>
                <a:srgbClr val="10205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
          <p:cNvSpPr txBox="1"/>
          <p:nvPr>
            <p:ph idx="10" type="dt"/>
          </p:nvPr>
        </p:nvSpPr>
        <p:spPr>
          <a:xfrm>
            <a:off x="183450" y="6671813"/>
            <a:ext cx="2743200" cy="15114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
          <p:cNvSpPr txBox="1"/>
          <p:nvPr>
            <p:ph idx="11" type="ftr"/>
          </p:nvPr>
        </p:nvSpPr>
        <p:spPr>
          <a:xfrm>
            <a:off x="4038600" y="6674045"/>
            <a:ext cx="4114800" cy="8175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9" name="Google Shape;39;p3"/>
          <p:cNvSpPr txBox="1"/>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1" lang="en-US" sz="800">
                <a:solidFill>
                  <a:schemeClr val="accent5"/>
                </a:solidFill>
                <a:latin typeface="Arial"/>
                <a:ea typeface="Arial"/>
                <a:cs typeface="Arial"/>
                <a:sym typeface="Arial"/>
              </a:rPr>
              <a:t>‹#›</a:t>
            </a:fld>
            <a:endParaRPr b="1" sz="800">
              <a:solidFill>
                <a:schemeClr val="accent5"/>
              </a:solidFill>
              <a:latin typeface="Arial"/>
              <a:ea typeface="Arial"/>
              <a:cs typeface="Arial"/>
              <a:sym typeface="Arial"/>
            </a:endParaRPr>
          </a:p>
        </p:txBody>
      </p:sp>
      <p:sp>
        <p:nvSpPr>
          <p:cNvPr id="40" name="Google Shape;40;p3"/>
          <p:cNvSpPr txBox="1"/>
          <p:nvPr/>
        </p:nvSpPr>
        <p:spPr>
          <a:xfrm>
            <a:off x="9613839" y="6600950"/>
            <a:ext cx="138047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Copyright © 2024</a:t>
            </a:r>
            <a:endParaRPr/>
          </a:p>
        </p:txBody>
      </p:sp>
      <p:pic>
        <p:nvPicPr>
          <p:cNvPr descr="A purple and blue logo&#10;&#10;Description automatically generated" id="41" name="Google Shape;41;p3"/>
          <p:cNvPicPr preferRelativeResize="0"/>
          <p:nvPr/>
        </p:nvPicPr>
        <p:blipFill rotWithShape="1">
          <a:blip r:embed="rId2">
            <a:alphaModFix/>
          </a:blip>
          <a:srcRect b="0" l="0" r="0" t="0"/>
          <a:stretch/>
        </p:blipFill>
        <p:spPr>
          <a:xfrm>
            <a:off x="183450" y="2411396"/>
            <a:ext cx="2482195" cy="144273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750"/>
                                        <p:tgtEl>
                                          <p:spTgt spid="3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750"/>
                                        <p:tgtEl>
                                          <p:spTgt spid="2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p:tgtEl>
                                          <p:spTgt spid="3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1000"/>
                                        <p:tgtEl>
                                          <p:spTgt spid="2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2" name="Shape 42"/>
        <p:cNvGrpSpPr/>
        <p:nvPr/>
      </p:nvGrpSpPr>
      <p:grpSpPr>
        <a:xfrm>
          <a:off x="0" y="0"/>
          <a:ext cx="0" cy="0"/>
          <a:chOff x="0" y="0"/>
          <a:chExt cx="0" cy="0"/>
        </a:xfrm>
      </p:grpSpPr>
      <p:sp>
        <p:nvSpPr>
          <p:cNvPr id="43" name="Google Shape;43;p4"/>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4"/>
          <p:cNvSpPr txBox="1"/>
          <p:nvPr>
            <p:ph idx="1" type="body"/>
          </p:nvPr>
        </p:nvSpPr>
        <p:spPr>
          <a:xfrm>
            <a:off x="179388" y="887413"/>
            <a:ext cx="11824060" cy="5691187"/>
          </a:xfrm>
          <a:prstGeom prst="rect">
            <a:avLst/>
          </a:prstGeom>
          <a:noFill/>
          <a:ln>
            <a:noFill/>
          </a:ln>
        </p:spPr>
        <p:txBody>
          <a:bodyPr anchorCtr="0" anchor="t" bIns="45700" lIns="91425" spcFirstLastPara="1" rIns="91425" wrap="square" tIns="45700">
            <a:normAutofit/>
          </a:bodyPr>
          <a:lstStyle>
            <a:lvl1pPr indent="-406400" lvl="0" marL="457200" algn="just">
              <a:lnSpc>
                <a:spcPct val="90000"/>
              </a:lnSpc>
              <a:spcBef>
                <a:spcPts val="1000"/>
              </a:spcBef>
              <a:spcAft>
                <a:spcPts val="0"/>
              </a:spcAft>
              <a:buClr>
                <a:srgbClr val="102059"/>
              </a:buClr>
              <a:buSzPts val="2800"/>
              <a:buChar char="•"/>
              <a:defRPr/>
            </a:lvl1pPr>
            <a:lvl2pPr indent="-381000" lvl="1" marL="914400" algn="just">
              <a:lnSpc>
                <a:spcPct val="90000"/>
              </a:lnSpc>
              <a:spcBef>
                <a:spcPts val="500"/>
              </a:spcBef>
              <a:spcAft>
                <a:spcPts val="0"/>
              </a:spcAft>
              <a:buClr>
                <a:srgbClr val="102059"/>
              </a:buClr>
              <a:buSzPts val="2400"/>
              <a:buChar char="•"/>
              <a:defRPr/>
            </a:lvl2pPr>
            <a:lvl3pPr indent="-355600" lvl="2" marL="1371600" algn="just">
              <a:lnSpc>
                <a:spcPct val="90000"/>
              </a:lnSpc>
              <a:spcBef>
                <a:spcPts val="500"/>
              </a:spcBef>
              <a:spcAft>
                <a:spcPts val="0"/>
              </a:spcAft>
              <a:buClr>
                <a:srgbClr val="102059"/>
              </a:buClr>
              <a:buSzPts val="2000"/>
              <a:buChar char="•"/>
              <a:defRPr/>
            </a:lvl3pPr>
            <a:lvl4pPr indent="-342900" lvl="3" marL="1828800" algn="just">
              <a:lnSpc>
                <a:spcPct val="90000"/>
              </a:lnSpc>
              <a:spcBef>
                <a:spcPts val="500"/>
              </a:spcBef>
              <a:spcAft>
                <a:spcPts val="0"/>
              </a:spcAft>
              <a:buClr>
                <a:srgbClr val="102059"/>
              </a:buClr>
              <a:buSzPts val="1800"/>
              <a:buChar char="•"/>
              <a:defRPr/>
            </a:lvl4pPr>
            <a:lvl5pPr indent="-342900" lvl="4" marL="2286000" algn="just">
              <a:lnSpc>
                <a:spcPct val="90000"/>
              </a:lnSpc>
              <a:spcBef>
                <a:spcPts val="500"/>
              </a:spcBef>
              <a:spcAft>
                <a:spcPts val="0"/>
              </a:spcAft>
              <a:buClr>
                <a:srgbClr val="10205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4"/>
          <p:cNvSpPr txBox="1"/>
          <p:nvPr>
            <p:ph idx="10" type="dt"/>
          </p:nvPr>
        </p:nvSpPr>
        <p:spPr>
          <a:xfrm>
            <a:off x="183450" y="6671813"/>
            <a:ext cx="2743200" cy="15114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Open Sans"/>
                <a:ea typeface="Open Sans"/>
                <a:cs typeface="Open Sans"/>
                <a:sym typeface="Open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
          <p:cNvSpPr txBox="1"/>
          <p:nvPr>
            <p:ph idx="11" type="ftr"/>
          </p:nvPr>
        </p:nvSpPr>
        <p:spPr>
          <a:xfrm>
            <a:off x="4038600" y="6674045"/>
            <a:ext cx="4114800" cy="8175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Open Sans"/>
                <a:ea typeface="Open Sans"/>
                <a:cs typeface="Open Sans"/>
                <a:sym typeface="Open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sz="800">
                <a:solidFill>
                  <a:schemeClr val="accent5"/>
                </a:solidFill>
                <a:latin typeface="Open Sans"/>
                <a:ea typeface="Open Sans"/>
                <a:cs typeface="Open Sans"/>
                <a:sym typeface="Open Sans"/>
              </a:defRPr>
            </a:lvl1pPr>
            <a:lvl2pPr indent="0" lvl="1" marL="0" algn="ctr">
              <a:spcBef>
                <a:spcPts val="0"/>
              </a:spcBef>
              <a:buNone/>
              <a:defRPr b="1" sz="800">
                <a:solidFill>
                  <a:schemeClr val="accent5"/>
                </a:solidFill>
                <a:latin typeface="Open Sans"/>
                <a:ea typeface="Open Sans"/>
                <a:cs typeface="Open Sans"/>
                <a:sym typeface="Open Sans"/>
              </a:defRPr>
            </a:lvl2pPr>
            <a:lvl3pPr indent="0" lvl="2" marL="0" algn="ctr">
              <a:spcBef>
                <a:spcPts val="0"/>
              </a:spcBef>
              <a:buNone/>
              <a:defRPr b="1" sz="800">
                <a:solidFill>
                  <a:schemeClr val="accent5"/>
                </a:solidFill>
                <a:latin typeface="Open Sans"/>
                <a:ea typeface="Open Sans"/>
                <a:cs typeface="Open Sans"/>
                <a:sym typeface="Open Sans"/>
              </a:defRPr>
            </a:lvl3pPr>
            <a:lvl4pPr indent="0" lvl="3" marL="0" algn="ctr">
              <a:spcBef>
                <a:spcPts val="0"/>
              </a:spcBef>
              <a:buNone/>
              <a:defRPr b="1" sz="800">
                <a:solidFill>
                  <a:schemeClr val="accent5"/>
                </a:solidFill>
                <a:latin typeface="Open Sans"/>
                <a:ea typeface="Open Sans"/>
                <a:cs typeface="Open Sans"/>
                <a:sym typeface="Open Sans"/>
              </a:defRPr>
            </a:lvl4pPr>
            <a:lvl5pPr indent="0" lvl="4" marL="0" algn="ctr">
              <a:spcBef>
                <a:spcPts val="0"/>
              </a:spcBef>
              <a:buNone/>
              <a:defRPr b="1" sz="800">
                <a:solidFill>
                  <a:schemeClr val="accent5"/>
                </a:solidFill>
                <a:latin typeface="Open Sans"/>
                <a:ea typeface="Open Sans"/>
                <a:cs typeface="Open Sans"/>
                <a:sym typeface="Open Sans"/>
              </a:defRPr>
            </a:lvl5pPr>
            <a:lvl6pPr indent="0" lvl="5" marL="0" algn="ctr">
              <a:spcBef>
                <a:spcPts val="0"/>
              </a:spcBef>
              <a:buNone/>
              <a:defRPr b="1" sz="800">
                <a:solidFill>
                  <a:schemeClr val="accent5"/>
                </a:solidFill>
                <a:latin typeface="Open Sans"/>
                <a:ea typeface="Open Sans"/>
                <a:cs typeface="Open Sans"/>
                <a:sym typeface="Open Sans"/>
              </a:defRPr>
            </a:lvl6pPr>
            <a:lvl7pPr indent="0" lvl="6" marL="0" algn="ctr">
              <a:spcBef>
                <a:spcPts val="0"/>
              </a:spcBef>
              <a:buNone/>
              <a:defRPr b="1" sz="800">
                <a:solidFill>
                  <a:schemeClr val="accent5"/>
                </a:solidFill>
                <a:latin typeface="Open Sans"/>
                <a:ea typeface="Open Sans"/>
                <a:cs typeface="Open Sans"/>
                <a:sym typeface="Open Sans"/>
              </a:defRPr>
            </a:lvl7pPr>
            <a:lvl8pPr indent="0" lvl="7" marL="0" algn="ctr">
              <a:spcBef>
                <a:spcPts val="0"/>
              </a:spcBef>
              <a:buNone/>
              <a:defRPr b="1" sz="800">
                <a:solidFill>
                  <a:schemeClr val="accent5"/>
                </a:solidFill>
                <a:latin typeface="Open Sans"/>
                <a:ea typeface="Open Sans"/>
                <a:cs typeface="Open Sans"/>
                <a:sym typeface="Open Sans"/>
              </a:defRPr>
            </a:lvl8pPr>
            <a:lvl9pPr indent="0" lvl="8" marL="0" algn="ctr">
              <a:spcBef>
                <a:spcPts val="0"/>
              </a:spcBef>
              <a:buNone/>
              <a:defRPr b="1" sz="800">
                <a:solidFill>
                  <a:schemeClr val="accent5"/>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48" name="Shape 48"/>
        <p:cNvGrpSpPr/>
        <p:nvPr/>
      </p:nvGrpSpPr>
      <p:grpSpPr>
        <a:xfrm>
          <a:off x="0" y="0"/>
          <a:ext cx="0" cy="0"/>
          <a:chOff x="0" y="0"/>
          <a:chExt cx="0" cy="0"/>
        </a:xfrm>
      </p:grpSpPr>
      <p:sp>
        <p:nvSpPr>
          <p:cNvPr id="49" name="Google Shape;49;p5"/>
          <p:cNvSpPr/>
          <p:nvPr>
            <p:ph idx="2" type="pic"/>
          </p:nvPr>
        </p:nvSpPr>
        <p:spPr>
          <a:xfrm>
            <a:off x="219784" y="1030860"/>
            <a:ext cx="3831570" cy="5420165"/>
          </a:xfrm>
          <a:prstGeom prst="rect">
            <a:avLst/>
          </a:prstGeom>
          <a:noFill/>
          <a:ln>
            <a:noFill/>
          </a:ln>
        </p:spPr>
      </p:sp>
      <p:sp>
        <p:nvSpPr>
          <p:cNvPr id="50" name="Google Shape;50;p5"/>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
          <p:cNvSpPr txBox="1"/>
          <p:nvPr>
            <p:ph idx="10" type="dt"/>
          </p:nvPr>
        </p:nvSpPr>
        <p:spPr>
          <a:xfrm>
            <a:off x="183450" y="6671813"/>
            <a:ext cx="2743200" cy="15114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
          <p:cNvSpPr txBox="1"/>
          <p:nvPr>
            <p:ph idx="11" type="ftr"/>
          </p:nvPr>
        </p:nvSpPr>
        <p:spPr>
          <a:xfrm>
            <a:off x="4038600" y="6674045"/>
            <a:ext cx="4114800" cy="8175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54" name="Shape 54"/>
        <p:cNvGrpSpPr/>
        <p:nvPr/>
      </p:nvGrpSpPr>
      <p:grpSpPr>
        <a:xfrm>
          <a:off x="0" y="0"/>
          <a:ext cx="0" cy="0"/>
          <a:chOff x="0" y="0"/>
          <a:chExt cx="0" cy="0"/>
        </a:xfrm>
      </p:grpSpPr>
      <p:sp>
        <p:nvSpPr>
          <p:cNvPr id="55" name="Google Shape;55;p6"/>
          <p:cNvSpPr/>
          <p:nvPr>
            <p:ph idx="2" type="pic"/>
          </p:nvPr>
        </p:nvSpPr>
        <p:spPr>
          <a:xfrm>
            <a:off x="193193" y="2866870"/>
            <a:ext cx="4163282" cy="3603937"/>
          </a:xfrm>
          <a:prstGeom prst="rect">
            <a:avLst/>
          </a:prstGeom>
          <a:noFill/>
          <a:ln>
            <a:noFill/>
          </a:ln>
        </p:spPr>
      </p:sp>
      <p:sp>
        <p:nvSpPr>
          <p:cNvPr id="56" name="Google Shape;56;p6"/>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6"/>
          <p:cNvSpPr txBox="1"/>
          <p:nvPr>
            <p:ph idx="10" type="dt"/>
          </p:nvPr>
        </p:nvSpPr>
        <p:spPr>
          <a:xfrm>
            <a:off x="183450" y="6671813"/>
            <a:ext cx="2743200" cy="15114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6"/>
          <p:cNvSpPr txBox="1"/>
          <p:nvPr>
            <p:ph idx="11" type="ftr"/>
          </p:nvPr>
        </p:nvSpPr>
        <p:spPr>
          <a:xfrm>
            <a:off x="4038600" y="6674045"/>
            <a:ext cx="4114800" cy="8175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60" name="Shape 60"/>
        <p:cNvGrpSpPr/>
        <p:nvPr/>
      </p:nvGrpSpPr>
      <p:grpSpPr>
        <a:xfrm>
          <a:off x="0" y="0"/>
          <a:ext cx="0" cy="0"/>
          <a:chOff x="0" y="0"/>
          <a:chExt cx="0" cy="0"/>
        </a:xfrm>
      </p:grpSpPr>
      <p:sp>
        <p:nvSpPr>
          <p:cNvPr id="61" name="Google Shape;61;p7"/>
          <p:cNvSpPr/>
          <p:nvPr>
            <p:ph idx="2" type="pic"/>
          </p:nvPr>
        </p:nvSpPr>
        <p:spPr>
          <a:xfrm>
            <a:off x="185061" y="1066689"/>
            <a:ext cx="3902753" cy="2364126"/>
          </a:xfrm>
          <a:prstGeom prst="rect">
            <a:avLst/>
          </a:prstGeom>
          <a:noFill/>
          <a:ln>
            <a:noFill/>
          </a:ln>
        </p:spPr>
      </p:sp>
      <p:sp>
        <p:nvSpPr>
          <p:cNvPr id="62" name="Google Shape;62;p7"/>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7"/>
          <p:cNvSpPr txBox="1"/>
          <p:nvPr>
            <p:ph idx="10" type="dt"/>
          </p:nvPr>
        </p:nvSpPr>
        <p:spPr>
          <a:xfrm>
            <a:off x="183450" y="6671813"/>
            <a:ext cx="2743200" cy="15114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
          <p:cNvSpPr txBox="1"/>
          <p:nvPr>
            <p:ph idx="11" type="ftr"/>
          </p:nvPr>
        </p:nvSpPr>
        <p:spPr>
          <a:xfrm>
            <a:off x="4038600" y="6674045"/>
            <a:ext cx="4114800" cy="8175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7"/>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66" name="Shape 66"/>
        <p:cNvGrpSpPr/>
        <p:nvPr/>
      </p:nvGrpSpPr>
      <p:grpSpPr>
        <a:xfrm>
          <a:off x="0" y="0"/>
          <a:ext cx="0" cy="0"/>
          <a:chOff x="0" y="0"/>
          <a:chExt cx="0" cy="0"/>
        </a:xfrm>
      </p:grpSpPr>
      <p:sp>
        <p:nvSpPr>
          <p:cNvPr id="67" name="Google Shape;67;p8"/>
          <p:cNvSpPr/>
          <p:nvPr>
            <p:ph idx="2" type="pic"/>
          </p:nvPr>
        </p:nvSpPr>
        <p:spPr>
          <a:xfrm>
            <a:off x="681554" y="2269419"/>
            <a:ext cx="2673431" cy="4282412"/>
          </a:xfrm>
          <a:prstGeom prst="rect">
            <a:avLst/>
          </a:prstGeom>
          <a:noFill/>
          <a:ln>
            <a:noFill/>
          </a:ln>
        </p:spPr>
      </p:sp>
      <p:sp>
        <p:nvSpPr>
          <p:cNvPr id="68" name="Google Shape;68;p8"/>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8"/>
          <p:cNvSpPr txBox="1"/>
          <p:nvPr>
            <p:ph idx="10" type="dt"/>
          </p:nvPr>
        </p:nvSpPr>
        <p:spPr>
          <a:xfrm>
            <a:off x="183450" y="6671813"/>
            <a:ext cx="2743200" cy="15114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
          <p:cNvSpPr txBox="1"/>
          <p:nvPr>
            <p:ph idx="11" type="ftr"/>
          </p:nvPr>
        </p:nvSpPr>
        <p:spPr>
          <a:xfrm>
            <a:off x="4038600" y="6674045"/>
            <a:ext cx="4114800" cy="8175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72" name="Shape 72"/>
        <p:cNvGrpSpPr/>
        <p:nvPr/>
      </p:nvGrpSpPr>
      <p:grpSpPr>
        <a:xfrm>
          <a:off x="0" y="0"/>
          <a:ext cx="0" cy="0"/>
          <a:chOff x="0" y="0"/>
          <a:chExt cx="0" cy="0"/>
        </a:xfrm>
      </p:grpSpPr>
      <p:sp>
        <p:nvSpPr>
          <p:cNvPr id="73" name="Google Shape;73;p9"/>
          <p:cNvSpPr/>
          <p:nvPr>
            <p:ph idx="2" type="pic"/>
          </p:nvPr>
        </p:nvSpPr>
        <p:spPr>
          <a:xfrm>
            <a:off x="166010" y="2743200"/>
            <a:ext cx="5882365" cy="3851275"/>
          </a:xfrm>
          <a:prstGeom prst="rect">
            <a:avLst/>
          </a:prstGeom>
          <a:noFill/>
          <a:ln>
            <a:noFill/>
          </a:ln>
        </p:spPr>
      </p:sp>
      <p:sp>
        <p:nvSpPr>
          <p:cNvPr id="74" name="Google Shape;74;p9"/>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9"/>
          <p:cNvSpPr txBox="1"/>
          <p:nvPr>
            <p:ph idx="10" type="dt"/>
          </p:nvPr>
        </p:nvSpPr>
        <p:spPr>
          <a:xfrm>
            <a:off x="183450" y="6671813"/>
            <a:ext cx="2743200" cy="15114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
          <p:cNvSpPr txBox="1"/>
          <p:nvPr>
            <p:ph idx="11" type="ftr"/>
          </p:nvPr>
        </p:nvSpPr>
        <p:spPr>
          <a:xfrm>
            <a:off x="4038600" y="6674045"/>
            <a:ext cx="4114800" cy="8175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78" name="Shape 78"/>
        <p:cNvGrpSpPr/>
        <p:nvPr/>
      </p:nvGrpSpPr>
      <p:grpSpPr>
        <a:xfrm>
          <a:off x="0" y="0"/>
          <a:ext cx="0" cy="0"/>
          <a:chOff x="0" y="0"/>
          <a:chExt cx="0" cy="0"/>
        </a:xfrm>
      </p:grpSpPr>
      <p:sp>
        <p:nvSpPr>
          <p:cNvPr id="79" name="Google Shape;79;p10"/>
          <p:cNvSpPr/>
          <p:nvPr>
            <p:ph idx="2" type="pic"/>
          </p:nvPr>
        </p:nvSpPr>
        <p:spPr>
          <a:xfrm>
            <a:off x="684856" y="1772677"/>
            <a:ext cx="2990088" cy="1965960"/>
          </a:xfrm>
          <a:prstGeom prst="rect">
            <a:avLst/>
          </a:prstGeom>
          <a:noFill/>
          <a:ln>
            <a:noFill/>
          </a:ln>
        </p:spPr>
      </p:sp>
      <p:sp>
        <p:nvSpPr>
          <p:cNvPr id="80" name="Google Shape;80;p10"/>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0"/>
          <p:cNvSpPr txBox="1"/>
          <p:nvPr>
            <p:ph idx="10" type="dt"/>
          </p:nvPr>
        </p:nvSpPr>
        <p:spPr>
          <a:xfrm>
            <a:off x="183450" y="6671813"/>
            <a:ext cx="2743200" cy="15114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0"/>
          <p:cNvSpPr txBox="1"/>
          <p:nvPr>
            <p:ph idx="11" type="ftr"/>
          </p:nvPr>
        </p:nvSpPr>
        <p:spPr>
          <a:xfrm>
            <a:off x="4038600" y="6674045"/>
            <a:ext cx="4114800" cy="8175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0"/>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6540197"/>
            <a:ext cx="12192000" cy="3178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accent5"/>
              </a:solidFill>
              <a:latin typeface="Open Sans"/>
              <a:ea typeface="Open Sans"/>
              <a:cs typeface="Open Sans"/>
              <a:sym typeface="Open Sans"/>
            </a:endParaRPr>
          </a:p>
        </p:txBody>
      </p:sp>
      <p:sp>
        <p:nvSpPr>
          <p:cNvPr id="11" name="Google Shape;11;p1"/>
          <p:cNvSpPr/>
          <p:nvPr/>
        </p:nvSpPr>
        <p:spPr>
          <a:xfrm flipH="1">
            <a:off x="0" y="6570098"/>
            <a:ext cx="12188952" cy="4571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accent5"/>
              </a:solidFill>
              <a:latin typeface="Open Sans"/>
              <a:ea typeface="Open Sans"/>
              <a:cs typeface="Open Sans"/>
              <a:sym typeface="Open Sans"/>
            </a:endParaRPr>
          </a:p>
        </p:txBody>
      </p:sp>
      <p:sp>
        <p:nvSpPr>
          <p:cNvPr id="12" name="Google Shape;12;p1"/>
          <p:cNvSpPr/>
          <p:nvPr/>
        </p:nvSpPr>
        <p:spPr>
          <a:xfrm>
            <a:off x="0" y="0"/>
            <a:ext cx="12192000" cy="8874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accent5"/>
              </a:solidFill>
              <a:latin typeface="Calibri"/>
              <a:ea typeface="Calibri"/>
              <a:cs typeface="Calibri"/>
              <a:sym typeface="Calibri"/>
            </a:endParaRPr>
          </a:p>
        </p:txBody>
      </p:sp>
      <p:sp>
        <p:nvSpPr>
          <p:cNvPr id="13" name="Google Shape;13;p1"/>
          <p:cNvSpPr/>
          <p:nvPr/>
        </p:nvSpPr>
        <p:spPr>
          <a:xfrm flipH="1">
            <a:off x="0" y="29902"/>
            <a:ext cx="12188952" cy="419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accent5"/>
              </a:solidFill>
              <a:latin typeface="Arial"/>
              <a:ea typeface="Arial"/>
              <a:cs typeface="Arial"/>
              <a:sym typeface="Arial"/>
            </a:endParaRPr>
          </a:p>
        </p:txBody>
      </p:sp>
      <p:sp>
        <p:nvSpPr>
          <p:cNvPr id="14" name="Google Shape;14;p1"/>
          <p:cNvSpPr txBox="1"/>
          <p:nvPr>
            <p:ph idx="1" type="body"/>
          </p:nvPr>
        </p:nvSpPr>
        <p:spPr>
          <a:xfrm>
            <a:off x="179388" y="887413"/>
            <a:ext cx="11824060" cy="5691187"/>
          </a:xfrm>
          <a:prstGeom prst="rect">
            <a:avLst/>
          </a:prstGeom>
          <a:noFill/>
          <a:ln>
            <a:noFill/>
          </a:ln>
        </p:spPr>
        <p:txBody>
          <a:bodyPr anchorCtr="0" anchor="t" bIns="45700" lIns="91425" spcFirstLastPara="1" rIns="91425" wrap="square" tIns="45700">
            <a:normAutofit/>
          </a:bodyPr>
          <a:lstStyle>
            <a:lvl1pPr indent="-406400" lvl="0" marL="457200" marR="0" rtl="0" algn="just">
              <a:lnSpc>
                <a:spcPct val="90000"/>
              </a:lnSpc>
              <a:spcBef>
                <a:spcPts val="1000"/>
              </a:spcBef>
              <a:spcAft>
                <a:spcPts val="0"/>
              </a:spcAft>
              <a:buClr>
                <a:srgbClr val="102059"/>
              </a:buClr>
              <a:buSzPts val="2800"/>
              <a:buFont typeface="Arial"/>
              <a:buChar char="•"/>
              <a:defRPr b="0" i="0" sz="2800" u="none" cap="none" strike="noStrike">
                <a:solidFill>
                  <a:srgbClr val="102059"/>
                </a:solidFill>
                <a:latin typeface="Open Sans"/>
                <a:ea typeface="Open Sans"/>
                <a:cs typeface="Open Sans"/>
                <a:sym typeface="Open Sans"/>
              </a:defRPr>
            </a:lvl1pPr>
            <a:lvl2pPr indent="-381000" lvl="1" marL="914400" marR="0" rtl="0" algn="just">
              <a:lnSpc>
                <a:spcPct val="90000"/>
              </a:lnSpc>
              <a:spcBef>
                <a:spcPts val="500"/>
              </a:spcBef>
              <a:spcAft>
                <a:spcPts val="0"/>
              </a:spcAft>
              <a:buClr>
                <a:srgbClr val="102059"/>
              </a:buClr>
              <a:buSzPts val="2400"/>
              <a:buFont typeface="Arial"/>
              <a:buChar char="•"/>
              <a:defRPr b="0" i="0" sz="2400" u="none" cap="none" strike="noStrike">
                <a:solidFill>
                  <a:srgbClr val="102059"/>
                </a:solidFill>
                <a:latin typeface="Open Sans"/>
                <a:ea typeface="Open Sans"/>
                <a:cs typeface="Open Sans"/>
                <a:sym typeface="Open Sans"/>
              </a:defRPr>
            </a:lvl2pPr>
            <a:lvl3pPr indent="-355600" lvl="2" marL="1371600" marR="0" rtl="0" algn="just">
              <a:lnSpc>
                <a:spcPct val="90000"/>
              </a:lnSpc>
              <a:spcBef>
                <a:spcPts val="500"/>
              </a:spcBef>
              <a:spcAft>
                <a:spcPts val="0"/>
              </a:spcAft>
              <a:buClr>
                <a:srgbClr val="102059"/>
              </a:buClr>
              <a:buSzPts val="2000"/>
              <a:buFont typeface="Arial"/>
              <a:buChar char="•"/>
              <a:defRPr b="0" i="0" sz="2000" u="none" cap="none" strike="noStrike">
                <a:solidFill>
                  <a:srgbClr val="102059"/>
                </a:solidFill>
                <a:latin typeface="Open Sans"/>
                <a:ea typeface="Open Sans"/>
                <a:cs typeface="Open Sans"/>
                <a:sym typeface="Open Sans"/>
              </a:defRPr>
            </a:lvl3pPr>
            <a:lvl4pPr indent="-342900" lvl="3" marL="1828800" marR="0" rtl="0" algn="just">
              <a:lnSpc>
                <a:spcPct val="90000"/>
              </a:lnSpc>
              <a:spcBef>
                <a:spcPts val="500"/>
              </a:spcBef>
              <a:spcAft>
                <a:spcPts val="0"/>
              </a:spcAft>
              <a:buClr>
                <a:srgbClr val="102059"/>
              </a:buClr>
              <a:buSzPts val="1800"/>
              <a:buFont typeface="Arial"/>
              <a:buChar char="•"/>
              <a:defRPr b="0" i="0" sz="1800" u="none" cap="none" strike="noStrike">
                <a:solidFill>
                  <a:srgbClr val="102059"/>
                </a:solidFill>
                <a:latin typeface="Open Sans"/>
                <a:ea typeface="Open Sans"/>
                <a:cs typeface="Open Sans"/>
                <a:sym typeface="Open Sans"/>
              </a:defRPr>
            </a:lvl4pPr>
            <a:lvl5pPr indent="-342900" lvl="4" marL="2286000" marR="0" rtl="0" algn="just">
              <a:lnSpc>
                <a:spcPct val="90000"/>
              </a:lnSpc>
              <a:spcBef>
                <a:spcPts val="500"/>
              </a:spcBef>
              <a:spcAft>
                <a:spcPts val="0"/>
              </a:spcAft>
              <a:buClr>
                <a:srgbClr val="102059"/>
              </a:buClr>
              <a:buSzPts val="1800"/>
              <a:buFont typeface="Arial"/>
              <a:buChar char="•"/>
              <a:defRPr b="0" i="0" sz="1800" u="none" cap="none" strike="noStrike">
                <a:solidFill>
                  <a:srgbClr val="102059"/>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 name="Google Shape;15;p1"/>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5"/>
              </a:buClr>
              <a:buSzPts val="3200"/>
              <a:buFont typeface="Noto Sans"/>
              <a:buNone/>
              <a:defRPr b="1" i="0" sz="3200" u="none" cap="none" strike="noStrike">
                <a:solidFill>
                  <a:schemeClr val="accent5"/>
                </a:solidFill>
                <a:latin typeface="Noto Sans"/>
                <a:ea typeface="Noto Sans"/>
                <a:cs typeface="Noto Sans"/>
                <a:sym typeface="No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1"/>
          <p:cNvSpPr txBox="1"/>
          <p:nvPr>
            <p:ph idx="10" type="dt"/>
          </p:nvPr>
        </p:nvSpPr>
        <p:spPr>
          <a:xfrm>
            <a:off x="183450" y="6671813"/>
            <a:ext cx="2743200" cy="15114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200" u="none" cap="none" strike="noStrike">
                <a:solidFill>
                  <a:schemeClr val="accent5"/>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 name="Google Shape;17;p1"/>
          <p:cNvSpPr txBox="1"/>
          <p:nvPr>
            <p:ph idx="11" type="ftr"/>
          </p:nvPr>
        </p:nvSpPr>
        <p:spPr>
          <a:xfrm>
            <a:off x="4038600" y="6674045"/>
            <a:ext cx="4114800" cy="81757"/>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1200" u="none" cap="none" strike="noStrike">
                <a:solidFill>
                  <a:schemeClr val="accent5"/>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 name="Google Shape;18;p1"/>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i="0" sz="800" u="none" cap="none" strike="noStrike">
                <a:solidFill>
                  <a:schemeClr val="accent5"/>
                </a:solidFill>
                <a:latin typeface="Open Sans"/>
                <a:ea typeface="Open Sans"/>
                <a:cs typeface="Open Sans"/>
                <a:sym typeface="Open Sans"/>
              </a:defRPr>
            </a:lvl1pPr>
            <a:lvl2pPr indent="0" lvl="1" marL="0" marR="0" rtl="0" algn="ctr">
              <a:spcBef>
                <a:spcPts val="0"/>
              </a:spcBef>
              <a:buNone/>
              <a:defRPr b="1" i="0" sz="800" u="none" cap="none" strike="noStrike">
                <a:solidFill>
                  <a:schemeClr val="accent5"/>
                </a:solidFill>
                <a:latin typeface="Open Sans"/>
                <a:ea typeface="Open Sans"/>
                <a:cs typeface="Open Sans"/>
                <a:sym typeface="Open Sans"/>
              </a:defRPr>
            </a:lvl2pPr>
            <a:lvl3pPr indent="0" lvl="2" marL="0" marR="0" rtl="0" algn="ctr">
              <a:spcBef>
                <a:spcPts val="0"/>
              </a:spcBef>
              <a:buNone/>
              <a:defRPr b="1" i="0" sz="800" u="none" cap="none" strike="noStrike">
                <a:solidFill>
                  <a:schemeClr val="accent5"/>
                </a:solidFill>
                <a:latin typeface="Open Sans"/>
                <a:ea typeface="Open Sans"/>
                <a:cs typeface="Open Sans"/>
                <a:sym typeface="Open Sans"/>
              </a:defRPr>
            </a:lvl3pPr>
            <a:lvl4pPr indent="0" lvl="3" marL="0" marR="0" rtl="0" algn="ctr">
              <a:spcBef>
                <a:spcPts val="0"/>
              </a:spcBef>
              <a:buNone/>
              <a:defRPr b="1" i="0" sz="800" u="none" cap="none" strike="noStrike">
                <a:solidFill>
                  <a:schemeClr val="accent5"/>
                </a:solidFill>
                <a:latin typeface="Open Sans"/>
                <a:ea typeface="Open Sans"/>
                <a:cs typeface="Open Sans"/>
                <a:sym typeface="Open Sans"/>
              </a:defRPr>
            </a:lvl4pPr>
            <a:lvl5pPr indent="0" lvl="4" marL="0" marR="0" rtl="0" algn="ctr">
              <a:spcBef>
                <a:spcPts val="0"/>
              </a:spcBef>
              <a:buNone/>
              <a:defRPr b="1" i="0" sz="800" u="none" cap="none" strike="noStrike">
                <a:solidFill>
                  <a:schemeClr val="accent5"/>
                </a:solidFill>
                <a:latin typeface="Open Sans"/>
                <a:ea typeface="Open Sans"/>
                <a:cs typeface="Open Sans"/>
                <a:sym typeface="Open Sans"/>
              </a:defRPr>
            </a:lvl5pPr>
            <a:lvl6pPr indent="0" lvl="5" marL="0" marR="0" rtl="0" algn="ctr">
              <a:spcBef>
                <a:spcPts val="0"/>
              </a:spcBef>
              <a:buNone/>
              <a:defRPr b="1" i="0" sz="800" u="none" cap="none" strike="noStrike">
                <a:solidFill>
                  <a:schemeClr val="accent5"/>
                </a:solidFill>
                <a:latin typeface="Open Sans"/>
                <a:ea typeface="Open Sans"/>
                <a:cs typeface="Open Sans"/>
                <a:sym typeface="Open Sans"/>
              </a:defRPr>
            </a:lvl6pPr>
            <a:lvl7pPr indent="0" lvl="6" marL="0" marR="0" rtl="0" algn="ctr">
              <a:spcBef>
                <a:spcPts val="0"/>
              </a:spcBef>
              <a:buNone/>
              <a:defRPr b="1" i="0" sz="800" u="none" cap="none" strike="noStrike">
                <a:solidFill>
                  <a:schemeClr val="accent5"/>
                </a:solidFill>
                <a:latin typeface="Open Sans"/>
                <a:ea typeface="Open Sans"/>
                <a:cs typeface="Open Sans"/>
                <a:sym typeface="Open Sans"/>
              </a:defRPr>
            </a:lvl7pPr>
            <a:lvl8pPr indent="0" lvl="7" marL="0" marR="0" rtl="0" algn="ctr">
              <a:spcBef>
                <a:spcPts val="0"/>
              </a:spcBef>
              <a:buNone/>
              <a:defRPr b="1" i="0" sz="800" u="none" cap="none" strike="noStrike">
                <a:solidFill>
                  <a:schemeClr val="accent5"/>
                </a:solidFill>
                <a:latin typeface="Open Sans"/>
                <a:ea typeface="Open Sans"/>
                <a:cs typeface="Open Sans"/>
                <a:sym typeface="Open Sans"/>
              </a:defRPr>
            </a:lvl8pPr>
            <a:lvl9pPr indent="0" lvl="8" marL="0" marR="0" rtl="0" algn="ctr">
              <a:spcBef>
                <a:spcPts val="0"/>
              </a:spcBef>
              <a:buNone/>
              <a:defRPr b="1" i="0" sz="800" u="none" cap="none" strike="noStrike">
                <a:solidFill>
                  <a:schemeClr val="accent5"/>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a:p>
        </p:txBody>
      </p:sp>
      <p:sp>
        <p:nvSpPr>
          <p:cNvPr id="19" name="Google Shape;19;p1"/>
          <p:cNvSpPr txBox="1"/>
          <p:nvPr/>
        </p:nvSpPr>
        <p:spPr>
          <a:xfrm>
            <a:off x="9613839" y="6600950"/>
            <a:ext cx="155490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200" u="none" cap="none" strike="noStrike">
                <a:solidFill>
                  <a:schemeClr val="lt1"/>
                </a:solidFill>
                <a:latin typeface="Open Sans"/>
                <a:ea typeface="Open Sans"/>
                <a:cs typeface="Open Sans"/>
                <a:sym typeface="Open Sans"/>
              </a:rPr>
              <a:t>Copyright © 2024</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A4A3A4"/>
          </p15:clr>
        </p15:guide>
        <p15:guide id="2" pos="3840">
          <p15:clr>
            <a:srgbClr val="A4A3A4"/>
          </p15:clr>
        </p15:guide>
        <p15:guide id="3" orient="horz" pos="120">
          <p15:clr>
            <a:srgbClr val="F26B43"/>
          </p15:clr>
        </p15:guide>
        <p15:guide id="4" pos="113">
          <p15:clr>
            <a:srgbClr val="F26B43"/>
          </p15:clr>
        </p15:guide>
        <p15:guide id="5" pos="7567">
          <p15:clr>
            <a:srgbClr val="F26B43"/>
          </p15:clr>
        </p15:guide>
        <p15:guide id="6" orient="horz" pos="512">
          <p15:clr>
            <a:srgbClr val="F26B43"/>
          </p15:clr>
        </p15:guide>
        <p15:guide id="7" orient="horz" pos="4200">
          <p15:clr>
            <a:srgbClr val="F26B43"/>
          </p15:clr>
        </p15:guide>
        <p15:guide id="8" orient="horz" pos="559">
          <p15:clr>
            <a:srgbClr val="F26B43"/>
          </p15:clr>
        </p15:guide>
        <p15:guide id="9" orient="horz" pos="4154">
          <p15:clr>
            <a:srgbClr val="F26B43"/>
          </p15:clr>
        </p15:guide>
        <p15:guide id="10" pos="1327">
          <p15:clr>
            <a:srgbClr val="F26B43"/>
          </p15:clr>
        </p15:guide>
        <p15:guide id="11" pos="2575">
          <p15:clr>
            <a:srgbClr val="F26B43"/>
          </p15:clr>
        </p15:guide>
        <p15:guide id="12" pos="3822">
          <p15:clr>
            <a:srgbClr val="F26B43"/>
          </p15:clr>
        </p15:guide>
        <p15:guide id="13" pos="5070">
          <p15:clr>
            <a:srgbClr val="F26B43"/>
          </p15:clr>
        </p15:guide>
        <p15:guide id="14" pos="6318">
          <p15:clr>
            <a:srgbClr val="F26B43"/>
          </p15:clr>
        </p15:guide>
        <p15:guide id="15" pos="1370">
          <p15:clr>
            <a:srgbClr val="F26B43"/>
          </p15:clr>
        </p15:guide>
        <p15:guide id="16" pos="2618">
          <p15:clr>
            <a:srgbClr val="F26B43"/>
          </p15:clr>
        </p15:guide>
        <p15:guide id="17" pos="3864">
          <p15:clr>
            <a:srgbClr val="F26B43"/>
          </p15:clr>
        </p15:guide>
        <p15:guide id="18" pos="5112">
          <p15:clr>
            <a:srgbClr val="F26B43"/>
          </p15:clr>
        </p15:guide>
        <p15:guide id="19" pos="6360">
          <p15:clr>
            <a:srgbClr val="F26B43"/>
          </p15:clr>
        </p15:guide>
        <p15:guide id="20" orient="horz" pos="3538">
          <p15:clr>
            <a:srgbClr val="F26B43"/>
          </p15:clr>
        </p15:guide>
        <p15:guide id="21" orient="horz" pos="1128">
          <p15:clr>
            <a:srgbClr val="F26B43"/>
          </p15:clr>
        </p15:guide>
        <p15:guide id="22" orient="horz" pos="1160">
          <p15:clr>
            <a:srgbClr val="F26B43"/>
          </p15:clr>
        </p15:guide>
        <p15:guide id="23" orient="horz" pos="1728">
          <p15:clr>
            <a:srgbClr val="F26B43"/>
          </p15:clr>
        </p15:guide>
        <p15:guide id="24" orient="horz" pos="1768">
          <p15:clr>
            <a:srgbClr val="F26B43"/>
          </p15:clr>
        </p15:guide>
        <p15:guide id="25" orient="horz" pos="2328">
          <p15:clr>
            <a:srgbClr val="F26B43"/>
          </p15:clr>
        </p15:guide>
        <p15:guide id="26" orient="horz" pos="2368">
          <p15:clr>
            <a:srgbClr val="F26B43"/>
          </p15:clr>
        </p15:guide>
        <p15:guide id="27" orient="horz" pos="2941">
          <p15:clr>
            <a:srgbClr val="F26B43"/>
          </p15:clr>
        </p15:guide>
        <p15:guide id="28" orient="horz" pos="2981">
          <p15:clr>
            <a:srgbClr val="F26B43"/>
          </p15:clr>
        </p15:guide>
        <p15:guide id="29" orient="horz" pos="357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9.jpg"/><Relationship Id="rId4" Type="http://schemas.openxmlformats.org/officeDocument/2006/relationships/image" Target="../media/image32.png"/><Relationship Id="rId5" Type="http://schemas.openxmlformats.org/officeDocument/2006/relationships/image" Target="../media/image1.png"/><Relationship Id="rId6" Type="http://schemas.openxmlformats.org/officeDocument/2006/relationships/image" Target="../media/image8.jpg"/><Relationship Id="rId7" Type="http://schemas.openxmlformats.org/officeDocument/2006/relationships/image" Target="../media/image4.jpg"/><Relationship Id="rId8" Type="http://schemas.openxmlformats.org/officeDocument/2006/relationships/hyperlink" Target="http://www.edge-ai-tech.eu/" TargetMode="External"/></Relationships>
</file>

<file path=ppt/slides/_rels/slide16.xml.rels><?xml version="1.0" encoding="UTF-8" standalone="yes"?><Relationships xmlns="http://schemas.openxmlformats.org/package/2006/relationships"><Relationship Id="rId11" Type="http://schemas.openxmlformats.org/officeDocument/2006/relationships/image" Target="../media/image8.jpg"/><Relationship Id="rId10" Type="http://schemas.openxmlformats.org/officeDocument/2006/relationships/image" Target="../media/image26.jpg"/><Relationship Id="rId12"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www.ai4di.eu/" TargetMode="External"/><Relationship Id="rId4" Type="http://schemas.openxmlformats.org/officeDocument/2006/relationships/hyperlink" Target="http://www.andante-ai.eu/" TargetMode="External"/><Relationship Id="rId9" Type="http://schemas.openxmlformats.org/officeDocument/2006/relationships/hyperlink" Target="http://www.edge-ai-tech.eu/" TargetMode="External"/><Relationship Id="rId5" Type="http://schemas.openxmlformats.org/officeDocument/2006/relationships/image" Target="../media/image3.png"/><Relationship Id="rId6" Type="http://schemas.openxmlformats.org/officeDocument/2006/relationships/image" Target="../media/image4.jpg"/><Relationship Id="rId7" Type="http://schemas.openxmlformats.org/officeDocument/2006/relationships/hyperlink" Target="https://www.smarty-project.eu/" TargetMode="External"/><Relationship Id="rId8" Type="http://schemas.openxmlformats.org/officeDocument/2006/relationships/image" Target="../media/image21.png"/></Relationships>
</file>

<file path=ppt/slides/_rels/slide17.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23.jpg"/><Relationship Id="rId12"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www.rebecca-chip.eu/" TargetMode="External"/><Relationship Id="rId4" Type="http://schemas.openxmlformats.org/officeDocument/2006/relationships/hyperlink" Target="http://www.tristan-project.eu/" TargetMode="External"/><Relationship Id="rId9" Type="http://schemas.openxmlformats.org/officeDocument/2006/relationships/image" Target="../media/image30.png"/><Relationship Id="rId5" Type="http://schemas.openxmlformats.org/officeDocument/2006/relationships/image" Target="../media/image4.jpg"/><Relationship Id="rId6" Type="http://schemas.openxmlformats.org/officeDocument/2006/relationships/hyperlink" Target="http://www.cleverproject.eu/" TargetMode="External"/><Relationship Id="rId7" Type="http://schemas.openxmlformats.org/officeDocument/2006/relationships/hyperlink" Target="http://www.ai4csm.eu/" TargetMode="External"/><Relationship Id="rId8" Type="http://schemas.openxmlformats.org/officeDocument/2006/relationships/image" Target="../media/image26.jpg"/></Relationships>
</file>

<file path=ppt/slides/_rels/slide18.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www.lolipop-iot.eu/" TargetMode="External"/><Relationship Id="rId4" Type="http://schemas.openxmlformats.org/officeDocument/2006/relationships/hyperlink" Target="https://www.smart-edge.eu/" TargetMode="External"/><Relationship Id="rId9" Type="http://schemas.openxmlformats.org/officeDocument/2006/relationships/image" Target="../media/image17.png"/><Relationship Id="rId5" Type="http://schemas.openxmlformats.org/officeDocument/2006/relationships/image" Target="../media/image4.jpg"/><Relationship Id="rId6" Type="http://schemas.openxmlformats.org/officeDocument/2006/relationships/hyperlink" Target="https://www.neurokit2e.eu/" TargetMode="External"/><Relationship Id="rId7" Type="http://schemas.openxmlformats.org/officeDocument/2006/relationships/hyperlink" Target="https://daiedge.eu/" TargetMode="External"/><Relationship Id="rId8" Type="http://schemas.openxmlformats.org/officeDocument/2006/relationships/image" Target="../media/image26.jpg"/></Relationships>
</file>

<file path=ppt/slides/_rels/slide19.xml.rels><?xml version="1.0" encoding="UTF-8" standalone="yes"?><Relationships xmlns="http://schemas.openxmlformats.org/package/2006/relationships"><Relationship Id="rId11" Type="http://schemas.openxmlformats.org/officeDocument/2006/relationships/image" Target="../media/image27.jpg"/><Relationship Id="rId10" Type="http://schemas.openxmlformats.org/officeDocument/2006/relationships/hyperlink" Target="https://aeneas-office.org/" TargetMode="External"/><Relationship Id="rId12"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www.smart-systems-integration.org/" TargetMode="External"/><Relationship Id="rId4" Type="http://schemas.openxmlformats.org/officeDocument/2006/relationships/hyperlink" Target="http://www.inside-association.eu/" TargetMode="External"/><Relationship Id="rId9" Type="http://schemas.openxmlformats.org/officeDocument/2006/relationships/image" Target="../media/image4.jpg"/><Relationship Id="rId5" Type="http://schemas.openxmlformats.org/officeDocument/2006/relationships/hyperlink" Target="https://portal.chips-ju.europa.eu/" TargetMode="External"/><Relationship Id="rId6" Type="http://schemas.openxmlformats.org/officeDocument/2006/relationships/image" Target="../media/image28.jpg"/><Relationship Id="rId7" Type="http://schemas.openxmlformats.org/officeDocument/2006/relationships/image" Target="../media/image20.png"/><Relationship Id="rId8"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A computer chip with lights&#10;&#10;Description automatically generated" id="153" name="Google Shape;153;p2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54" name="Google Shape;154;p21"/>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55" name="Google Shape;155;p21"/>
          <p:cNvSpPr txBox="1"/>
          <p:nvPr/>
        </p:nvSpPr>
        <p:spPr>
          <a:xfrm>
            <a:off x="3280527" y="1301698"/>
            <a:ext cx="8620963"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Noto Sans"/>
                <a:ea typeface="Noto Sans"/>
                <a:cs typeface="Noto Sans"/>
                <a:sym typeface="Noto Sans"/>
              </a:rPr>
              <a:t>European Conference on EDGE AI</a:t>
            </a:r>
            <a:endParaRPr/>
          </a:p>
          <a:p>
            <a:pPr indent="0" lvl="0" marL="0" marR="0" rtl="0" algn="ctr">
              <a:spcBef>
                <a:spcPts val="0"/>
              </a:spcBef>
              <a:spcAft>
                <a:spcPts val="0"/>
              </a:spcAft>
              <a:buNone/>
            </a:pPr>
            <a:r>
              <a:rPr b="1" lang="en-US" sz="3600">
                <a:solidFill>
                  <a:schemeClr val="lt1"/>
                </a:solidFill>
                <a:latin typeface="Noto Sans"/>
                <a:ea typeface="Noto Sans"/>
                <a:cs typeface="Noto Sans"/>
                <a:sym typeface="Noto Sans"/>
              </a:rPr>
              <a:t>Technologies and Applications - EEAI</a:t>
            </a:r>
            <a:endParaRPr/>
          </a:p>
        </p:txBody>
      </p:sp>
      <p:sp>
        <p:nvSpPr>
          <p:cNvPr id="156" name="Google Shape;156;p21"/>
          <p:cNvSpPr txBox="1"/>
          <p:nvPr/>
        </p:nvSpPr>
        <p:spPr>
          <a:xfrm>
            <a:off x="5181600" y="5558069"/>
            <a:ext cx="67198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Noto Sans"/>
                <a:ea typeface="Noto Sans"/>
                <a:cs typeface="Noto Sans"/>
                <a:sym typeface="Noto Sans"/>
              </a:rPr>
              <a:t>21-23 October 2024, Cagliari, Sardinia, Italy</a:t>
            </a:r>
            <a:endParaRPr/>
          </a:p>
        </p:txBody>
      </p:sp>
      <p:sp>
        <p:nvSpPr>
          <p:cNvPr id="157" name="Google Shape;157;p21"/>
          <p:cNvSpPr txBox="1"/>
          <p:nvPr/>
        </p:nvSpPr>
        <p:spPr>
          <a:xfrm>
            <a:off x="7591009" y="3212931"/>
            <a:ext cx="4310482" cy="92333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800">
                <a:solidFill>
                  <a:schemeClr val="lt1"/>
                </a:solidFill>
                <a:latin typeface="Open Sans"/>
                <a:ea typeface="Open Sans"/>
                <a:cs typeface="Open Sans"/>
                <a:sym typeface="Open Sans"/>
              </a:rPr>
              <a:t>Connecting the future and driving the next wave of technological advancements for a better world.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30"/>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3200"/>
              <a:buFont typeface="Noto Sans"/>
              <a:buNone/>
            </a:pPr>
            <a:r>
              <a:rPr lang="en-US"/>
              <a:t>Experimental Settings</a:t>
            </a:r>
            <a:endParaRPr/>
          </a:p>
        </p:txBody>
      </p:sp>
      <p:sp>
        <p:nvSpPr>
          <p:cNvPr id="677" name="Google Shape;677;p30"/>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678" name="Google Shape;678;p30"/>
          <p:cNvPicPr preferRelativeResize="0"/>
          <p:nvPr/>
        </p:nvPicPr>
        <p:blipFill>
          <a:blip r:embed="rId3">
            <a:alphaModFix/>
          </a:blip>
          <a:stretch>
            <a:fillRect/>
          </a:stretch>
        </p:blipFill>
        <p:spPr>
          <a:xfrm>
            <a:off x="1744113" y="1276063"/>
            <a:ext cx="8646626" cy="4839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31"/>
          <p:cNvSpPr txBox="1"/>
          <p:nvPr>
            <p:ph type="title"/>
          </p:nvPr>
        </p:nvSpPr>
        <p:spPr>
          <a:xfrm>
            <a:off x="185060" y="190953"/>
            <a:ext cx="11824200" cy="60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3200"/>
              <a:buFont typeface="Noto Sans"/>
              <a:buNone/>
            </a:pPr>
            <a:r>
              <a:rPr lang="en-US"/>
              <a:t>Results</a:t>
            </a:r>
            <a:endParaRPr/>
          </a:p>
        </p:txBody>
      </p:sp>
      <p:sp>
        <p:nvSpPr>
          <p:cNvPr id="684" name="Google Shape;684;p31"/>
          <p:cNvSpPr txBox="1"/>
          <p:nvPr>
            <p:ph idx="12" type="sldNum"/>
          </p:nvPr>
        </p:nvSpPr>
        <p:spPr>
          <a:xfrm>
            <a:off x="11719332" y="6655716"/>
            <a:ext cx="364200" cy="124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685" name="Google Shape;685;p31"/>
          <p:cNvPicPr preferRelativeResize="0"/>
          <p:nvPr/>
        </p:nvPicPr>
        <p:blipFill>
          <a:blip r:embed="rId3">
            <a:alphaModFix/>
          </a:blip>
          <a:stretch>
            <a:fillRect/>
          </a:stretch>
        </p:blipFill>
        <p:spPr>
          <a:xfrm>
            <a:off x="2443163" y="1239399"/>
            <a:ext cx="7248525" cy="1204191"/>
          </a:xfrm>
          <a:prstGeom prst="rect">
            <a:avLst/>
          </a:prstGeom>
          <a:noFill/>
          <a:ln>
            <a:noFill/>
          </a:ln>
        </p:spPr>
      </p:pic>
      <p:graphicFrame>
        <p:nvGraphicFramePr>
          <p:cNvPr id="686" name="Google Shape;686;p31"/>
          <p:cNvGraphicFramePr/>
          <p:nvPr/>
        </p:nvGraphicFramePr>
        <p:xfrm>
          <a:off x="952500" y="3021175"/>
          <a:ext cx="3000000" cy="3000000"/>
        </p:xfrm>
        <a:graphic>
          <a:graphicData uri="http://schemas.openxmlformats.org/drawingml/2006/table">
            <a:tbl>
              <a:tblPr>
                <a:noFill/>
                <a:tableStyleId>{974AB693-8AD6-4DBE-A838-FAB78506E3F6}</a:tableStyleId>
              </a:tblPr>
              <a:tblGrid>
                <a:gridCol w="3429000"/>
                <a:gridCol w="3429000"/>
                <a:gridCol w="3429000"/>
              </a:tblGrid>
              <a:tr h="548650">
                <a:tc>
                  <a:txBody>
                    <a:bodyPr/>
                    <a:lstStyle/>
                    <a:p>
                      <a:pPr indent="0" lvl="0" marL="63500" marR="63500" rtl="0" algn="ctr">
                        <a:lnSpc>
                          <a:spcPct val="115000"/>
                        </a:lnSpc>
                        <a:spcBef>
                          <a:spcPts val="600"/>
                        </a:spcBef>
                        <a:spcAft>
                          <a:spcPts val="0"/>
                        </a:spcAft>
                        <a:buNone/>
                      </a:pPr>
                      <a:r>
                        <a:rPr b="1" lang="en-US" sz="1500">
                          <a:solidFill>
                            <a:schemeClr val="lt1"/>
                          </a:solidFill>
                          <a:latin typeface="Noto Sans"/>
                          <a:ea typeface="Noto Sans"/>
                          <a:cs typeface="Noto Sans"/>
                          <a:sym typeface="Noto Sans"/>
                        </a:rPr>
                        <a:t>Model</a:t>
                      </a:r>
                      <a:r>
                        <a:rPr lang="en-US" sz="1500">
                          <a:solidFill>
                            <a:schemeClr val="lt1"/>
                          </a:solidFill>
                          <a:latin typeface="Noto Sans"/>
                          <a:ea typeface="Noto Sans"/>
                          <a:cs typeface="Noto Sans"/>
                          <a:sym typeface="Noto Sans"/>
                        </a:rPr>
                        <a:t> </a:t>
                      </a:r>
                      <a:endParaRPr sz="1500">
                        <a:solidFill>
                          <a:schemeClr val="lt1"/>
                        </a:solidFill>
                        <a:latin typeface="Noto Sans"/>
                        <a:ea typeface="Noto Sans"/>
                        <a:cs typeface="Noto Sans"/>
                        <a:sym typeface="Noto Sans"/>
                      </a:endParaRPr>
                    </a:p>
                  </a:txBody>
                  <a:tcPr marT="91425" marB="91425" marR="91425" marL="91425" anchor="ctr">
                    <a:lnT cap="flat" cmpd="sng" w="9525">
                      <a:solidFill>
                        <a:srgbClr val="000000"/>
                      </a:solidFill>
                      <a:prstDash val="solid"/>
                      <a:round/>
                      <a:headEnd len="sm" w="sm" type="none"/>
                      <a:tailEnd len="sm" w="sm" type="none"/>
                    </a:lnT>
                    <a:solidFill>
                      <a:schemeClr val="accent1"/>
                    </a:solidFill>
                  </a:tcPr>
                </a:tc>
                <a:tc>
                  <a:txBody>
                    <a:bodyPr/>
                    <a:lstStyle/>
                    <a:p>
                      <a:pPr indent="0" lvl="0" marL="63500" marR="63500" rtl="0" algn="ctr">
                        <a:lnSpc>
                          <a:spcPct val="115000"/>
                        </a:lnSpc>
                        <a:spcBef>
                          <a:spcPts val="600"/>
                        </a:spcBef>
                        <a:spcAft>
                          <a:spcPts val="0"/>
                        </a:spcAft>
                        <a:buNone/>
                      </a:pPr>
                      <a:r>
                        <a:rPr b="1" lang="en-US" sz="1500">
                          <a:solidFill>
                            <a:schemeClr val="lt1"/>
                          </a:solidFill>
                          <a:latin typeface="Noto Sans"/>
                          <a:ea typeface="Noto Sans"/>
                          <a:cs typeface="Noto Sans"/>
                          <a:sym typeface="Noto Sans"/>
                        </a:rPr>
                        <a:t>Rank-1</a:t>
                      </a:r>
                      <a:r>
                        <a:rPr lang="en-US" sz="1500">
                          <a:solidFill>
                            <a:schemeClr val="lt1"/>
                          </a:solidFill>
                          <a:latin typeface="Noto Sans"/>
                          <a:ea typeface="Noto Sans"/>
                          <a:cs typeface="Noto Sans"/>
                          <a:sym typeface="Noto Sans"/>
                        </a:rPr>
                        <a:t>, </a:t>
                      </a:r>
                      <a:r>
                        <a:rPr b="1" lang="en-US" sz="1500">
                          <a:solidFill>
                            <a:schemeClr val="lt1"/>
                          </a:solidFill>
                          <a:latin typeface="Noto Sans"/>
                          <a:ea typeface="Noto Sans"/>
                          <a:cs typeface="Noto Sans"/>
                          <a:sym typeface="Noto Sans"/>
                        </a:rPr>
                        <a:t>%</a:t>
                      </a:r>
                      <a:endParaRPr b="1" sz="1500">
                        <a:solidFill>
                          <a:schemeClr val="lt1"/>
                        </a:solidFill>
                        <a:latin typeface="Noto Sans"/>
                        <a:ea typeface="Noto Sans"/>
                        <a:cs typeface="Noto Sans"/>
                        <a:sym typeface="Noto Sans"/>
                      </a:endParaRPr>
                    </a:p>
                  </a:txBody>
                  <a:tcPr marT="91425" marB="91425" marR="91425" marL="91425" anchor="ctr">
                    <a:lnT cap="flat" cmpd="sng" w="9525">
                      <a:solidFill>
                        <a:srgbClr val="000000"/>
                      </a:solidFill>
                      <a:prstDash val="solid"/>
                      <a:round/>
                      <a:headEnd len="sm" w="sm" type="none"/>
                      <a:tailEnd len="sm" w="sm" type="none"/>
                    </a:lnT>
                    <a:solidFill>
                      <a:schemeClr val="accent1"/>
                    </a:solidFill>
                  </a:tcPr>
                </a:tc>
                <a:tc>
                  <a:txBody>
                    <a:bodyPr/>
                    <a:lstStyle/>
                    <a:p>
                      <a:pPr indent="0" lvl="0" marL="63500" marR="63500" rtl="0" algn="ctr">
                        <a:lnSpc>
                          <a:spcPct val="115000"/>
                        </a:lnSpc>
                        <a:spcBef>
                          <a:spcPts val="600"/>
                        </a:spcBef>
                        <a:spcAft>
                          <a:spcPts val="0"/>
                        </a:spcAft>
                        <a:buNone/>
                      </a:pPr>
                      <a:r>
                        <a:rPr b="1" lang="en-US" sz="1500">
                          <a:solidFill>
                            <a:schemeClr val="lt1"/>
                          </a:solidFill>
                          <a:latin typeface="Noto Sans"/>
                          <a:ea typeface="Noto Sans"/>
                          <a:cs typeface="Noto Sans"/>
                          <a:sym typeface="Noto Sans"/>
                        </a:rPr>
                        <a:t>mAP, %</a:t>
                      </a:r>
                      <a:endParaRPr sz="1500">
                        <a:solidFill>
                          <a:schemeClr val="lt1"/>
                        </a:solidFill>
                        <a:latin typeface="Noto Sans"/>
                        <a:ea typeface="Noto Sans"/>
                        <a:cs typeface="Noto Sans"/>
                        <a:sym typeface="Noto Sans"/>
                      </a:endParaRPr>
                    </a:p>
                  </a:txBody>
                  <a:tcPr marT="91425" marB="91425" marR="91425" marL="91425" anchor="ctr">
                    <a:lnT cap="flat" cmpd="sng" w="9525">
                      <a:solidFill>
                        <a:srgbClr val="000000"/>
                      </a:solidFill>
                      <a:prstDash val="solid"/>
                      <a:round/>
                      <a:headEnd len="sm" w="sm" type="none"/>
                      <a:tailEnd len="sm" w="sm" type="none"/>
                    </a:lnT>
                    <a:solidFill>
                      <a:schemeClr val="accent1"/>
                    </a:solidFill>
                  </a:tcPr>
                </a:tc>
              </a:tr>
              <a:tr h="508050">
                <a:tc>
                  <a:txBody>
                    <a:bodyPr/>
                    <a:lstStyle/>
                    <a:p>
                      <a:pPr indent="0" lvl="0" marL="0" marR="63500" rtl="0" algn="just">
                        <a:lnSpc>
                          <a:spcPct val="115000"/>
                        </a:lnSpc>
                        <a:spcBef>
                          <a:spcPts val="600"/>
                        </a:spcBef>
                        <a:spcAft>
                          <a:spcPts val="0"/>
                        </a:spcAft>
                        <a:buNone/>
                      </a:pPr>
                      <a:r>
                        <a:rPr lang="en-US" sz="1700">
                          <a:latin typeface="Noto Sans"/>
                          <a:ea typeface="Noto Sans"/>
                          <a:cs typeface="Noto Sans"/>
                          <a:sym typeface="Noto Sans"/>
                        </a:rPr>
                        <a:t>trained on Veri, 19</a:t>
                      </a:r>
                      <a:r>
                        <a:rPr baseline="30000" lang="en-US" sz="2000">
                          <a:latin typeface="Noto Sans"/>
                          <a:ea typeface="Noto Sans"/>
                          <a:cs typeface="Noto Sans"/>
                          <a:sym typeface="Noto Sans"/>
                        </a:rPr>
                        <a:t>th</a:t>
                      </a:r>
                      <a:r>
                        <a:rPr lang="en-US" sz="1700">
                          <a:latin typeface="Noto Sans"/>
                          <a:ea typeface="Noto Sans"/>
                          <a:cs typeface="Noto Sans"/>
                          <a:sym typeface="Noto Sans"/>
                        </a:rPr>
                        <a:t>  epoch </a:t>
                      </a:r>
                      <a:endParaRPr sz="1700">
                        <a:latin typeface="Noto Sans"/>
                        <a:ea typeface="Noto Sans"/>
                        <a:cs typeface="Noto Sans"/>
                        <a:sym typeface="Noto Sans"/>
                      </a:endParaRPr>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63500" marR="63500" rtl="0" algn="just">
                        <a:lnSpc>
                          <a:spcPct val="115000"/>
                        </a:lnSpc>
                        <a:spcBef>
                          <a:spcPts val="600"/>
                        </a:spcBef>
                        <a:spcAft>
                          <a:spcPts val="0"/>
                        </a:spcAft>
                        <a:buNone/>
                      </a:pPr>
                      <a:r>
                        <a:rPr lang="en-US" sz="2000">
                          <a:latin typeface="Noto Sans"/>
                          <a:ea typeface="Noto Sans"/>
                          <a:cs typeface="Noto Sans"/>
                          <a:sym typeface="Noto Sans"/>
                        </a:rPr>
                        <a:t>93.80 </a:t>
                      </a:r>
                      <a:endParaRPr sz="2000">
                        <a:latin typeface="Noto Sans"/>
                        <a:ea typeface="Noto Sans"/>
                        <a:cs typeface="Noto Sans"/>
                        <a:sym typeface="Noto Sans"/>
                      </a:endParaRPr>
                    </a:p>
                  </a:txBody>
                  <a:tcPr marT="91425" marB="91425" marR="91425" marL="91425" anchor="ctr">
                    <a:lnL cap="flat" cmpd="sng" w="9525">
                      <a:solidFill>
                        <a:srgbClr val="000000"/>
                      </a:solidFill>
                      <a:prstDash val="solid"/>
                      <a:round/>
                      <a:headEnd len="sm" w="sm" type="none"/>
                      <a:tailEnd len="sm" w="sm" type="none"/>
                    </a:lnL>
                  </a:tcPr>
                </a:tc>
                <a:tc>
                  <a:txBody>
                    <a:bodyPr/>
                    <a:lstStyle/>
                    <a:p>
                      <a:pPr indent="0" lvl="0" marL="63500" marR="63500" rtl="0" algn="just">
                        <a:lnSpc>
                          <a:spcPct val="115000"/>
                        </a:lnSpc>
                        <a:spcBef>
                          <a:spcPts val="600"/>
                        </a:spcBef>
                        <a:spcAft>
                          <a:spcPts val="0"/>
                        </a:spcAft>
                        <a:buNone/>
                      </a:pPr>
                      <a:r>
                        <a:rPr lang="en-US" sz="2000">
                          <a:latin typeface="Noto Sans"/>
                          <a:ea typeface="Noto Sans"/>
                          <a:cs typeface="Noto Sans"/>
                          <a:sym typeface="Noto Sans"/>
                        </a:rPr>
                        <a:t>68.96 </a:t>
                      </a:r>
                      <a:endParaRPr sz="2000">
                        <a:latin typeface="Noto Sans"/>
                        <a:ea typeface="Noto Sans"/>
                        <a:cs typeface="Noto Sans"/>
                        <a:sym typeface="Noto Sans"/>
                      </a:endParaRPr>
                    </a:p>
                  </a:txBody>
                  <a:tcPr marT="91425" marB="91425" marR="91425" marL="91425" anchor="ctr"/>
                </a:tc>
              </a:tr>
              <a:tr h="508050">
                <a:tc>
                  <a:txBody>
                    <a:bodyPr/>
                    <a:lstStyle/>
                    <a:p>
                      <a:pPr indent="0" lvl="0" marL="0" marR="63500" rtl="0" algn="just">
                        <a:lnSpc>
                          <a:spcPct val="115000"/>
                        </a:lnSpc>
                        <a:spcBef>
                          <a:spcPts val="600"/>
                        </a:spcBef>
                        <a:spcAft>
                          <a:spcPts val="0"/>
                        </a:spcAft>
                        <a:buNone/>
                      </a:pPr>
                      <a:r>
                        <a:rPr lang="en-US" sz="1700">
                          <a:latin typeface="Noto Sans"/>
                          <a:ea typeface="Noto Sans"/>
                          <a:cs typeface="Noto Sans"/>
                          <a:sym typeface="Noto Sans"/>
                        </a:rPr>
                        <a:t>trained on Veri, 49</a:t>
                      </a:r>
                      <a:r>
                        <a:rPr baseline="30000" lang="en-US" sz="2000">
                          <a:latin typeface="Noto Sans"/>
                          <a:ea typeface="Noto Sans"/>
                          <a:cs typeface="Noto Sans"/>
                          <a:sym typeface="Noto Sans"/>
                        </a:rPr>
                        <a:t>th</a:t>
                      </a:r>
                      <a:r>
                        <a:rPr lang="en-US" sz="1700">
                          <a:latin typeface="Noto Sans"/>
                          <a:ea typeface="Noto Sans"/>
                          <a:cs typeface="Noto Sans"/>
                          <a:sym typeface="Noto Sans"/>
                        </a:rPr>
                        <a:t>  epoch </a:t>
                      </a:r>
                      <a:endParaRPr sz="1700">
                        <a:latin typeface="Noto Sans"/>
                        <a:ea typeface="Noto Sans"/>
                        <a:cs typeface="Noto Sans"/>
                        <a:sym typeface="Noto Sans"/>
                      </a:endParaRPr>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63500" marR="63500" rtl="0" algn="just">
                        <a:lnSpc>
                          <a:spcPct val="115000"/>
                        </a:lnSpc>
                        <a:spcBef>
                          <a:spcPts val="600"/>
                        </a:spcBef>
                        <a:spcAft>
                          <a:spcPts val="0"/>
                        </a:spcAft>
                        <a:buNone/>
                      </a:pPr>
                      <a:r>
                        <a:rPr lang="en-US" sz="2000">
                          <a:latin typeface="Noto Sans"/>
                          <a:ea typeface="Noto Sans"/>
                          <a:cs typeface="Noto Sans"/>
                          <a:sym typeface="Noto Sans"/>
                        </a:rPr>
                        <a:t>94.04 </a:t>
                      </a:r>
                      <a:endParaRPr sz="2000">
                        <a:latin typeface="Noto Sans"/>
                        <a:ea typeface="Noto Sans"/>
                        <a:cs typeface="Noto Sans"/>
                        <a:sym typeface="Noto Sans"/>
                      </a:endParaRPr>
                    </a:p>
                  </a:txBody>
                  <a:tcPr marT="91425" marB="91425" marR="91425" marL="91425" anchor="ctr">
                    <a:lnL cap="flat" cmpd="sng" w="9525">
                      <a:solidFill>
                        <a:srgbClr val="000000"/>
                      </a:solidFill>
                      <a:prstDash val="solid"/>
                      <a:round/>
                      <a:headEnd len="sm" w="sm" type="none"/>
                      <a:tailEnd len="sm" w="sm" type="none"/>
                    </a:lnL>
                  </a:tcPr>
                </a:tc>
                <a:tc>
                  <a:txBody>
                    <a:bodyPr/>
                    <a:lstStyle/>
                    <a:p>
                      <a:pPr indent="0" lvl="0" marL="63500" marR="63500" rtl="0" algn="just">
                        <a:lnSpc>
                          <a:spcPct val="115000"/>
                        </a:lnSpc>
                        <a:spcBef>
                          <a:spcPts val="600"/>
                        </a:spcBef>
                        <a:spcAft>
                          <a:spcPts val="0"/>
                        </a:spcAft>
                        <a:buNone/>
                      </a:pPr>
                      <a:r>
                        <a:rPr lang="en-US" sz="2000">
                          <a:latin typeface="Noto Sans"/>
                          <a:ea typeface="Noto Sans"/>
                          <a:cs typeface="Noto Sans"/>
                          <a:sym typeface="Noto Sans"/>
                        </a:rPr>
                        <a:t>69.4 </a:t>
                      </a:r>
                      <a:endParaRPr sz="2000">
                        <a:latin typeface="Noto Sans"/>
                        <a:ea typeface="Noto Sans"/>
                        <a:cs typeface="Noto Sans"/>
                        <a:sym typeface="Noto Sans"/>
                      </a:endParaRPr>
                    </a:p>
                  </a:txBody>
                  <a:tcPr marT="91425" marB="91425" marR="91425" marL="91425" anchor="ctr"/>
                </a:tc>
              </a:tr>
              <a:tr h="508050">
                <a:tc>
                  <a:txBody>
                    <a:bodyPr/>
                    <a:lstStyle/>
                    <a:p>
                      <a:pPr indent="0" lvl="0" marL="0" marR="63500" rtl="0" algn="just">
                        <a:lnSpc>
                          <a:spcPct val="115000"/>
                        </a:lnSpc>
                        <a:spcBef>
                          <a:spcPts val="600"/>
                        </a:spcBef>
                        <a:spcAft>
                          <a:spcPts val="0"/>
                        </a:spcAft>
                        <a:buNone/>
                      </a:pPr>
                      <a:r>
                        <a:rPr lang="en-US" sz="1700">
                          <a:latin typeface="Noto Sans"/>
                          <a:ea typeface="Noto Sans"/>
                          <a:cs typeface="Noto Sans"/>
                          <a:sym typeface="Noto Sans"/>
                        </a:rPr>
                        <a:t>with updated parameters </a:t>
                      </a:r>
                      <a:endParaRPr sz="1700">
                        <a:latin typeface="Noto Sans"/>
                        <a:ea typeface="Noto Sans"/>
                        <a:cs typeface="Noto Sans"/>
                        <a:sym typeface="Noto Sans"/>
                      </a:endParaRPr>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63500" marR="63500" rtl="0" algn="just">
                        <a:lnSpc>
                          <a:spcPct val="115000"/>
                        </a:lnSpc>
                        <a:spcBef>
                          <a:spcPts val="600"/>
                        </a:spcBef>
                        <a:spcAft>
                          <a:spcPts val="0"/>
                        </a:spcAft>
                        <a:buNone/>
                      </a:pPr>
                      <a:r>
                        <a:rPr lang="en-US" sz="2000">
                          <a:latin typeface="Noto Sans"/>
                          <a:ea typeface="Noto Sans"/>
                          <a:cs typeface="Noto Sans"/>
                          <a:sym typeface="Noto Sans"/>
                        </a:rPr>
                        <a:t>95.47 </a:t>
                      </a:r>
                      <a:endParaRPr sz="2000">
                        <a:latin typeface="Noto Sans"/>
                        <a:ea typeface="Noto Sans"/>
                        <a:cs typeface="Noto Sans"/>
                        <a:sym typeface="Noto Sans"/>
                      </a:endParaRPr>
                    </a:p>
                  </a:txBody>
                  <a:tcPr marT="91425" marB="91425" marR="91425" marL="91425" anchor="ctr">
                    <a:lnL cap="flat" cmpd="sng" w="9525">
                      <a:solidFill>
                        <a:srgbClr val="000000"/>
                      </a:solidFill>
                      <a:prstDash val="solid"/>
                      <a:round/>
                      <a:headEnd len="sm" w="sm" type="none"/>
                      <a:tailEnd len="sm" w="sm" type="none"/>
                    </a:lnL>
                  </a:tcPr>
                </a:tc>
                <a:tc>
                  <a:txBody>
                    <a:bodyPr/>
                    <a:lstStyle/>
                    <a:p>
                      <a:pPr indent="0" lvl="0" marL="63500" marR="63500" rtl="0" algn="just">
                        <a:lnSpc>
                          <a:spcPct val="115000"/>
                        </a:lnSpc>
                        <a:spcBef>
                          <a:spcPts val="600"/>
                        </a:spcBef>
                        <a:spcAft>
                          <a:spcPts val="0"/>
                        </a:spcAft>
                        <a:buNone/>
                      </a:pPr>
                      <a:r>
                        <a:rPr lang="en-US" sz="2000">
                          <a:latin typeface="Noto Sans"/>
                          <a:ea typeface="Noto Sans"/>
                          <a:cs typeface="Noto Sans"/>
                          <a:sym typeface="Noto Sans"/>
                        </a:rPr>
                        <a:t>71.70 </a:t>
                      </a:r>
                      <a:endParaRPr sz="2000">
                        <a:latin typeface="Noto Sans"/>
                        <a:ea typeface="Noto Sans"/>
                        <a:cs typeface="Noto Sans"/>
                        <a:sym typeface="Noto Sans"/>
                      </a:endParaRPr>
                    </a:p>
                  </a:txBody>
                  <a:tcPr marT="91425" marB="91425" marR="91425" marL="91425" anchor="ctr"/>
                </a:tc>
              </a:tr>
              <a:tr h="707125">
                <a:tc>
                  <a:txBody>
                    <a:bodyPr/>
                    <a:lstStyle/>
                    <a:p>
                      <a:pPr indent="0" lvl="0" marL="0" marR="63500" rtl="0" algn="l">
                        <a:lnSpc>
                          <a:spcPct val="115000"/>
                        </a:lnSpc>
                        <a:spcBef>
                          <a:spcPts val="600"/>
                        </a:spcBef>
                        <a:spcAft>
                          <a:spcPts val="0"/>
                        </a:spcAft>
                        <a:buNone/>
                      </a:pPr>
                      <a:r>
                        <a:rPr lang="en-US" sz="1700">
                          <a:latin typeface="Noto Sans"/>
                          <a:ea typeface="Noto Sans"/>
                          <a:cs typeface="Noto Sans"/>
                          <a:sym typeface="Noto Sans"/>
                        </a:rPr>
                        <a:t>VehicleX </a:t>
                      </a:r>
                      <a:r>
                        <a:rPr lang="en-US" sz="1700">
                          <a:latin typeface="Noto Sans"/>
                          <a:ea typeface="Noto Sans"/>
                          <a:cs typeface="Noto Sans"/>
                          <a:sym typeface="Noto Sans"/>
                        </a:rPr>
                        <a:t>synthetic</a:t>
                      </a:r>
                      <a:r>
                        <a:rPr lang="en-US" sz="1700">
                          <a:latin typeface="Noto Sans"/>
                          <a:ea typeface="Noto Sans"/>
                          <a:cs typeface="Noto Sans"/>
                          <a:sym typeface="Noto Sans"/>
                        </a:rPr>
                        <a:t> data added</a:t>
                      </a:r>
                      <a:endParaRPr sz="1700">
                        <a:latin typeface="Noto Sans"/>
                        <a:ea typeface="Noto Sans"/>
                        <a:cs typeface="Noto Sans"/>
                        <a:sym typeface="Noto Sans"/>
                      </a:endParaRPr>
                    </a:p>
                  </a:txBody>
                  <a:tcPr marT="91425" marB="91425" marR="91425" marL="91425" anchor="ctr">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lstStyle/>
                    <a:p>
                      <a:pPr indent="0" lvl="0" marL="63500" marR="63500" rtl="0" algn="just">
                        <a:lnSpc>
                          <a:spcPct val="115000"/>
                        </a:lnSpc>
                        <a:spcBef>
                          <a:spcPts val="600"/>
                        </a:spcBef>
                        <a:spcAft>
                          <a:spcPts val="0"/>
                        </a:spcAft>
                        <a:buNone/>
                      </a:pPr>
                      <a:r>
                        <a:rPr b="1" lang="en-US" sz="2000">
                          <a:latin typeface="Noto Sans"/>
                          <a:ea typeface="Noto Sans"/>
                          <a:cs typeface="Noto Sans"/>
                          <a:sym typeface="Noto Sans"/>
                        </a:rPr>
                        <a:t>95.83</a:t>
                      </a:r>
                      <a:r>
                        <a:rPr lang="en-US" sz="2000">
                          <a:latin typeface="Noto Sans"/>
                          <a:ea typeface="Noto Sans"/>
                          <a:cs typeface="Noto Sans"/>
                          <a:sym typeface="Noto Sans"/>
                        </a:rPr>
                        <a:t> </a:t>
                      </a:r>
                      <a:endParaRPr sz="2000">
                        <a:latin typeface="Noto Sans"/>
                        <a:ea typeface="Noto Sans"/>
                        <a:cs typeface="Noto Sans"/>
                        <a:sym typeface="Noto Sans"/>
                      </a:endParaRPr>
                    </a:p>
                  </a:txBody>
                  <a:tcPr marT="91425" marB="91425" marR="91425" marL="91425" anchor="ctr">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tcPr>
                </a:tc>
                <a:tc>
                  <a:txBody>
                    <a:bodyPr/>
                    <a:lstStyle/>
                    <a:p>
                      <a:pPr indent="0" lvl="0" marL="63500" marR="63500" rtl="0" algn="just">
                        <a:lnSpc>
                          <a:spcPct val="115000"/>
                        </a:lnSpc>
                        <a:spcBef>
                          <a:spcPts val="600"/>
                        </a:spcBef>
                        <a:spcAft>
                          <a:spcPts val="0"/>
                        </a:spcAft>
                        <a:buNone/>
                      </a:pPr>
                      <a:r>
                        <a:rPr b="1" lang="en-US" sz="2000">
                          <a:latin typeface="Noto Sans"/>
                          <a:ea typeface="Noto Sans"/>
                          <a:cs typeface="Noto Sans"/>
                          <a:sym typeface="Noto Sans"/>
                        </a:rPr>
                        <a:t>73.64</a:t>
                      </a:r>
                      <a:r>
                        <a:rPr lang="en-US" sz="2000">
                          <a:latin typeface="Noto Sans"/>
                          <a:ea typeface="Noto Sans"/>
                          <a:cs typeface="Noto Sans"/>
                          <a:sym typeface="Noto Sans"/>
                        </a:rPr>
                        <a:t> </a:t>
                      </a:r>
                      <a:endParaRPr sz="2000">
                        <a:latin typeface="Noto Sans"/>
                        <a:ea typeface="Noto Sans"/>
                        <a:cs typeface="Noto Sans"/>
                        <a:sym typeface="Noto Sans"/>
                      </a:endParaRPr>
                    </a:p>
                  </a:txBody>
                  <a:tcPr marT="91425" marB="91425" marR="91425" marL="91425" anchor="ctr">
                    <a:lnB cap="flat" cmpd="sng" w="9525">
                      <a:solidFill>
                        <a:srgbClr val="000000"/>
                      </a:solidFill>
                      <a:prstDash val="solid"/>
                      <a:round/>
                      <a:headEnd len="sm" w="sm" type="none"/>
                      <a:tailEnd len="sm" w="sm" type="none"/>
                    </a:lnB>
                  </a:tcPr>
                </a:tc>
              </a:tr>
            </a:tbl>
          </a:graphicData>
        </a:graphic>
      </p:graphicFrame>
      <p:cxnSp>
        <p:nvCxnSpPr>
          <p:cNvPr id="687" name="Google Shape;687;p31"/>
          <p:cNvCxnSpPr/>
          <p:nvPr/>
        </p:nvCxnSpPr>
        <p:spPr>
          <a:xfrm>
            <a:off x="4078325" y="3830175"/>
            <a:ext cx="10500" cy="529200"/>
          </a:xfrm>
          <a:prstGeom prst="straightConnector1">
            <a:avLst/>
          </a:prstGeom>
          <a:noFill/>
          <a:ln cap="flat" cmpd="sng" w="38100">
            <a:solidFill>
              <a:srgbClr val="E32D91"/>
            </a:solidFill>
            <a:prstDash val="solid"/>
            <a:round/>
            <a:headEnd len="med" w="med" type="none"/>
            <a:tailEnd len="med" w="med" type="triangle"/>
          </a:ln>
        </p:spPr>
      </p:cxnSp>
      <p:cxnSp>
        <p:nvCxnSpPr>
          <p:cNvPr id="688" name="Google Shape;688;p31"/>
          <p:cNvCxnSpPr/>
          <p:nvPr/>
        </p:nvCxnSpPr>
        <p:spPr>
          <a:xfrm>
            <a:off x="3981700" y="4404250"/>
            <a:ext cx="10500" cy="529200"/>
          </a:xfrm>
          <a:prstGeom prst="straightConnector1">
            <a:avLst/>
          </a:prstGeom>
          <a:noFill/>
          <a:ln cap="flat" cmpd="sng" w="38100">
            <a:solidFill>
              <a:srgbClr val="E32D91"/>
            </a:solidFill>
            <a:prstDash val="solid"/>
            <a:round/>
            <a:headEnd len="med" w="med" type="none"/>
            <a:tailEnd len="med" w="med" type="triangle"/>
          </a:ln>
        </p:spPr>
      </p:cxnSp>
      <p:cxnSp>
        <p:nvCxnSpPr>
          <p:cNvPr id="689" name="Google Shape;689;p31"/>
          <p:cNvCxnSpPr/>
          <p:nvPr/>
        </p:nvCxnSpPr>
        <p:spPr>
          <a:xfrm>
            <a:off x="4206750" y="4933450"/>
            <a:ext cx="10500" cy="529200"/>
          </a:xfrm>
          <a:prstGeom prst="straightConnector1">
            <a:avLst/>
          </a:prstGeom>
          <a:noFill/>
          <a:ln cap="flat" cmpd="sng" w="38100">
            <a:solidFill>
              <a:srgbClr val="E32D91"/>
            </a:solidFill>
            <a:prstDash val="solid"/>
            <a:round/>
            <a:headEnd len="med" w="med" type="none"/>
            <a:tailEnd len="med" w="med" type="triangle"/>
          </a:ln>
        </p:spPr>
      </p:cxnSp>
      <p:sp>
        <p:nvSpPr>
          <p:cNvPr id="690" name="Google Shape;690;p31"/>
          <p:cNvSpPr txBox="1"/>
          <p:nvPr/>
        </p:nvSpPr>
        <p:spPr>
          <a:xfrm>
            <a:off x="3146100" y="2598950"/>
            <a:ext cx="5976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1"/>
                </a:solidFill>
                <a:highlight>
                  <a:srgbClr val="FFFFFF"/>
                </a:highlight>
                <a:latin typeface="Noto Sans"/>
                <a:ea typeface="Noto Sans"/>
                <a:cs typeface="Noto Sans"/>
                <a:sym typeface="Noto Sans"/>
              </a:rPr>
              <a:t>VeRi Trained Model comparisons on the VeRi-776 benchmark</a:t>
            </a:r>
            <a:endParaRPr sz="3300">
              <a:solidFill>
                <a:srgbClr val="102059"/>
              </a:solidFill>
              <a:latin typeface="Noto Sans"/>
              <a:ea typeface="Noto Sans"/>
              <a:cs typeface="Noto Sans"/>
              <a:sym typeface="No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32"/>
          <p:cNvSpPr txBox="1"/>
          <p:nvPr>
            <p:ph type="title"/>
          </p:nvPr>
        </p:nvSpPr>
        <p:spPr>
          <a:xfrm>
            <a:off x="185060" y="190953"/>
            <a:ext cx="11824200" cy="60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3200"/>
              <a:buFont typeface="Noto Sans"/>
              <a:buNone/>
            </a:pPr>
            <a:r>
              <a:rPr lang="en-US"/>
              <a:t>Results</a:t>
            </a:r>
            <a:endParaRPr/>
          </a:p>
        </p:txBody>
      </p:sp>
      <p:sp>
        <p:nvSpPr>
          <p:cNvPr id="696" name="Google Shape;696;p32"/>
          <p:cNvSpPr txBox="1"/>
          <p:nvPr>
            <p:ph idx="12" type="sldNum"/>
          </p:nvPr>
        </p:nvSpPr>
        <p:spPr>
          <a:xfrm>
            <a:off x="11719332" y="6655716"/>
            <a:ext cx="364200" cy="124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697" name="Google Shape;697;p32"/>
          <p:cNvSpPr txBox="1"/>
          <p:nvPr/>
        </p:nvSpPr>
        <p:spPr>
          <a:xfrm>
            <a:off x="2106625" y="1243525"/>
            <a:ext cx="2490000" cy="13281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lt1"/>
                </a:solidFill>
                <a:latin typeface="Open Sans"/>
                <a:ea typeface="Open Sans"/>
                <a:cs typeface="Open Sans"/>
                <a:sym typeface="Open Sans"/>
              </a:rPr>
              <a:t>Camera 3 embeddings</a:t>
            </a:r>
            <a:endParaRPr sz="2800">
              <a:solidFill>
                <a:schemeClr val="lt1"/>
              </a:solidFill>
              <a:latin typeface="Open Sans"/>
              <a:ea typeface="Open Sans"/>
              <a:cs typeface="Open Sans"/>
              <a:sym typeface="Open Sans"/>
            </a:endParaRPr>
          </a:p>
        </p:txBody>
      </p:sp>
      <p:sp>
        <p:nvSpPr>
          <p:cNvPr id="698" name="Google Shape;698;p32"/>
          <p:cNvSpPr txBox="1"/>
          <p:nvPr/>
        </p:nvSpPr>
        <p:spPr>
          <a:xfrm>
            <a:off x="7606500" y="1243525"/>
            <a:ext cx="2490000" cy="13281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lt1"/>
                </a:solidFill>
                <a:latin typeface="Open Sans"/>
                <a:ea typeface="Open Sans"/>
                <a:cs typeface="Open Sans"/>
                <a:sym typeface="Open Sans"/>
              </a:rPr>
              <a:t>Camera 1 &amp; 2 embeddings</a:t>
            </a:r>
            <a:endParaRPr sz="2800">
              <a:solidFill>
                <a:schemeClr val="lt1"/>
              </a:solidFill>
              <a:latin typeface="Open Sans"/>
              <a:ea typeface="Open Sans"/>
              <a:cs typeface="Open Sans"/>
              <a:sym typeface="Open Sans"/>
            </a:endParaRPr>
          </a:p>
        </p:txBody>
      </p:sp>
      <p:sp>
        <p:nvSpPr>
          <p:cNvPr id="699" name="Google Shape;699;p32"/>
          <p:cNvSpPr txBox="1"/>
          <p:nvPr/>
        </p:nvSpPr>
        <p:spPr>
          <a:xfrm>
            <a:off x="5624225" y="1261075"/>
            <a:ext cx="943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200">
                <a:solidFill>
                  <a:srgbClr val="102059"/>
                </a:solidFill>
                <a:latin typeface="Open Sans"/>
                <a:ea typeface="Open Sans"/>
                <a:cs typeface="Open Sans"/>
                <a:sym typeface="Open Sans"/>
              </a:rPr>
              <a:t>&gt;</a:t>
            </a:r>
            <a:endParaRPr sz="7200">
              <a:solidFill>
                <a:srgbClr val="102059"/>
              </a:solidFill>
              <a:latin typeface="Open Sans"/>
              <a:ea typeface="Open Sans"/>
              <a:cs typeface="Open Sans"/>
              <a:sym typeface="Open Sans"/>
            </a:endParaRPr>
          </a:p>
        </p:txBody>
      </p:sp>
      <p:sp>
        <p:nvSpPr>
          <p:cNvPr id="700" name="Google Shape;700;p32"/>
          <p:cNvSpPr txBox="1"/>
          <p:nvPr/>
        </p:nvSpPr>
        <p:spPr>
          <a:xfrm>
            <a:off x="529125" y="1599775"/>
            <a:ext cx="54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rgbClr val="102059"/>
                </a:solidFill>
                <a:latin typeface="Open Sans"/>
                <a:ea typeface="Open Sans"/>
                <a:cs typeface="Open Sans"/>
                <a:sym typeface="Open Sans"/>
              </a:rPr>
              <a:t>1.</a:t>
            </a:r>
            <a:endParaRPr sz="2800">
              <a:solidFill>
                <a:srgbClr val="102059"/>
              </a:solidFill>
              <a:latin typeface="Open Sans"/>
              <a:ea typeface="Open Sans"/>
              <a:cs typeface="Open Sans"/>
              <a:sym typeface="Open Sans"/>
            </a:endParaRPr>
          </a:p>
        </p:txBody>
      </p:sp>
      <p:sp>
        <p:nvSpPr>
          <p:cNvPr id="701" name="Google Shape;701;p32"/>
          <p:cNvSpPr txBox="1"/>
          <p:nvPr/>
        </p:nvSpPr>
        <p:spPr>
          <a:xfrm>
            <a:off x="2106625" y="3413025"/>
            <a:ext cx="2490000" cy="13281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lt1"/>
                </a:solidFill>
                <a:latin typeface="Open Sans"/>
                <a:ea typeface="Open Sans"/>
                <a:cs typeface="Open Sans"/>
                <a:sym typeface="Open Sans"/>
              </a:rPr>
              <a:t>Individual vectors</a:t>
            </a:r>
            <a:endParaRPr sz="2800">
              <a:solidFill>
                <a:schemeClr val="lt1"/>
              </a:solidFill>
              <a:latin typeface="Open Sans"/>
              <a:ea typeface="Open Sans"/>
              <a:cs typeface="Open Sans"/>
              <a:sym typeface="Open Sans"/>
            </a:endParaRPr>
          </a:p>
        </p:txBody>
      </p:sp>
      <p:sp>
        <p:nvSpPr>
          <p:cNvPr id="702" name="Google Shape;702;p32"/>
          <p:cNvSpPr txBox="1"/>
          <p:nvPr/>
        </p:nvSpPr>
        <p:spPr>
          <a:xfrm>
            <a:off x="7606500" y="3413025"/>
            <a:ext cx="2490000" cy="13281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lt1"/>
                </a:solidFill>
                <a:latin typeface="Open Sans"/>
                <a:ea typeface="Open Sans"/>
                <a:cs typeface="Open Sans"/>
                <a:sym typeface="Open Sans"/>
              </a:rPr>
              <a:t>Vector summing</a:t>
            </a:r>
            <a:endParaRPr sz="2800">
              <a:solidFill>
                <a:schemeClr val="lt1"/>
              </a:solidFill>
              <a:latin typeface="Open Sans"/>
              <a:ea typeface="Open Sans"/>
              <a:cs typeface="Open Sans"/>
              <a:sym typeface="Open Sans"/>
            </a:endParaRPr>
          </a:p>
        </p:txBody>
      </p:sp>
      <p:sp>
        <p:nvSpPr>
          <p:cNvPr id="703" name="Google Shape;703;p32"/>
          <p:cNvSpPr txBox="1"/>
          <p:nvPr/>
        </p:nvSpPr>
        <p:spPr>
          <a:xfrm>
            <a:off x="5624225" y="3430575"/>
            <a:ext cx="943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200">
                <a:solidFill>
                  <a:srgbClr val="102059"/>
                </a:solidFill>
                <a:latin typeface="Open Sans"/>
                <a:ea typeface="Open Sans"/>
                <a:cs typeface="Open Sans"/>
                <a:sym typeface="Open Sans"/>
              </a:rPr>
              <a:t>&gt;</a:t>
            </a:r>
            <a:endParaRPr sz="7200">
              <a:solidFill>
                <a:srgbClr val="102059"/>
              </a:solidFill>
              <a:latin typeface="Open Sans"/>
              <a:ea typeface="Open Sans"/>
              <a:cs typeface="Open Sans"/>
              <a:sym typeface="Open Sans"/>
            </a:endParaRPr>
          </a:p>
        </p:txBody>
      </p:sp>
      <p:sp>
        <p:nvSpPr>
          <p:cNvPr id="704" name="Google Shape;704;p32"/>
          <p:cNvSpPr txBox="1"/>
          <p:nvPr/>
        </p:nvSpPr>
        <p:spPr>
          <a:xfrm>
            <a:off x="529125" y="3769275"/>
            <a:ext cx="54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rgbClr val="102059"/>
                </a:solidFill>
                <a:latin typeface="Open Sans"/>
                <a:ea typeface="Open Sans"/>
                <a:cs typeface="Open Sans"/>
                <a:sym typeface="Open Sans"/>
              </a:rPr>
              <a:t>2</a:t>
            </a:r>
            <a:r>
              <a:rPr lang="en-US" sz="2800">
                <a:solidFill>
                  <a:srgbClr val="102059"/>
                </a:solidFill>
                <a:latin typeface="Open Sans"/>
                <a:ea typeface="Open Sans"/>
                <a:cs typeface="Open Sans"/>
                <a:sym typeface="Open Sans"/>
              </a:rPr>
              <a:t>.</a:t>
            </a:r>
            <a:endParaRPr sz="2800">
              <a:solidFill>
                <a:srgbClr val="102059"/>
              </a:solidFill>
              <a:latin typeface="Open Sans"/>
              <a:ea typeface="Open Sans"/>
              <a:cs typeface="Open Sans"/>
              <a:sym typeface="Open Sans"/>
            </a:endParaRPr>
          </a:p>
        </p:txBody>
      </p:sp>
      <p:sp>
        <p:nvSpPr>
          <p:cNvPr id="705" name="Google Shape;705;p32"/>
          <p:cNvSpPr txBox="1"/>
          <p:nvPr/>
        </p:nvSpPr>
        <p:spPr>
          <a:xfrm>
            <a:off x="2106688" y="4723575"/>
            <a:ext cx="2490000" cy="13281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lt1"/>
                </a:solidFill>
                <a:latin typeface="Open Sans"/>
                <a:ea typeface="Open Sans"/>
                <a:cs typeface="Open Sans"/>
                <a:sym typeface="Open Sans"/>
              </a:rPr>
              <a:t>Zone saving</a:t>
            </a:r>
            <a:endParaRPr sz="2800">
              <a:solidFill>
                <a:schemeClr val="lt1"/>
              </a:solidFill>
              <a:latin typeface="Open Sans"/>
              <a:ea typeface="Open Sans"/>
              <a:cs typeface="Open Sans"/>
              <a:sym typeface="Open Sans"/>
            </a:endParaRPr>
          </a:p>
        </p:txBody>
      </p:sp>
      <p:sp>
        <p:nvSpPr>
          <p:cNvPr id="706" name="Google Shape;706;p32"/>
          <p:cNvSpPr txBox="1"/>
          <p:nvPr/>
        </p:nvSpPr>
        <p:spPr>
          <a:xfrm>
            <a:off x="7606563" y="4723575"/>
            <a:ext cx="2490000" cy="13281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lt1"/>
                </a:solidFill>
                <a:latin typeface="Open Sans"/>
                <a:ea typeface="Open Sans"/>
                <a:cs typeface="Open Sans"/>
                <a:sym typeface="Open Sans"/>
              </a:rPr>
              <a:t>Frame by frame saving</a:t>
            </a:r>
            <a:endParaRPr sz="2800">
              <a:solidFill>
                <a:schemeClr val="lt1"/>
              </a:solidFill>
              <a:latin typeface="Open Sans"/>
              <a:ea typeface="Open Sans"/>
              <a:cs typeface="Open Sans"/>
              <a:sym typeface="Open Sans"/>
            </a:endParaRPr>
          </a:p>
        </p:txBody>
      </p:sp>
      <p:sp>
        <p:nvSpPr>
          <p:cNvPr id="707" name="Google Shape;707;p32"/>
          <p:cNvSpPr txBox="1"/>
          <p:nvPr/>
        </p:nvSpPr>
        <p:spPr>
          <a:xfrm>
            <a:off x="5624288" y="4741125"/>
            <a:ext cx="943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200">
                <a:solidFill>
                  <a:srgbClr val="102059"/>
                </a:solidFill>
                <a:latin typeface="Open Sans"/>
                <a:ea typeface="Open Sans"/>
                <a:cs typeface="Open Sans"/>
                <a:sym typeface="Open Sans"/>
              </a:rPr>
              <a:t>&gt;</a:t>
            </a:r>
            <a:endParaRPr sz="7200">
              <a:solidFill>
                <a:srgbClr val="102059"/>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33"/>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3200"/>
              <a:buFont typeface="Noto Sans"/>
              <a:buNone/>
            </a:pPr>
            <a:r>
              <a:rPr lang="en-US"/>
              <a:t>Conclusion</a:t>
            </a:r>
            <a:endParaRPr/>
          </a:p>
        </p:txBody>
      </p:sp>
      <p:sp>
        <p:nvSpPr>
          <p:cNvPr id="713" name="Google Shape;713;p33"/>
          <p:cNvSpPr txBox="1"/>
          <p:nvPr>
            <p:ph idx="1" type="body"/>
          </p:nvPr>
        </p:nvSpPr>
        <p:spPr>
          <a:xfrm>
            <a:off x="179388" y="887413"/>
            <a:ext cx="11824060" cy="5691187"/>
          </a:xfrm>
          <a:prstGeom prst="rect">
            <a:avLst/>
          </a:prstGeom>
          <a:noFill/>
          <a:ln>
            <a:noFill/>
          </a:ln>
        </p:spPr>
        <p:txBody>
          <a:bodyPr anchorCtr="0" anchor="ctr" bIns="45700" lIns="91425" spcFirstLastPara="1" rIns="91425" wrap="square" tIns="45700">
            <a:normAutofit/>
          </a:bodyPr>
          <a:lstStyle/>
          <a:p>
            <a:pPr indent="-406400" lvl="0" marL="457200" rtl="0" algn="just">
              <a:lnSpc>
                <a:spcPct val="90000"/>
              </a:lnSpc>
              <a:spcBef>
                <a:spcPts val="1000"/>
              </a:spcBef>
              <a:spcAft>
                <a:spcPts val="0"/>
              </a:spcAft>
              <a:buSzPts val="2800"/>
              <a:buChar char="•"/>
            </a:pPr>
            <a:r>
              <a:rPr lang="en-US"/>
              <a:t>Multi-step pipeline / customized solution</a:t>
            </a:r>
            <a:endParaRPr/>
          </a:p>
          <a:p>
            <a:pPr indent="0" lvl="0" marL="0" rtl="0" algn="just">
              <a:lnSpc>
                <a:spcPct val="90000"/>
              </a:lnSpc>
              <a:spcBef>
                <a:spcPts val="1000"/>
              </a:spcBef>
              <a:spcAft>
                <a:spcPts val="0"/>
              </a:spcAft>
              <a:buNone/>
            </a:pPr>
            <a:r>
              <a:t/>
            </a:r>
            <a:endParaRPr/>
          </a:p>
          <a:p>
            <a:pPr indent="-406400" lvl="0" marL="457200" rtl="0" algn="just">
              <a:lnSpc>
                <a:spcPct val="90000"/>
              </a:lnSpc>
              <a:spcBef>
                <a:spcPts val="1000"/>
              </a:spcBef>
              <a:spcAft>
                <a:spcPts val="0"/>
              </a:spcAft>
              <a:buSzPts val="2800"/>
              <a:buChar char="•"/>
            </a:pPr>
            <a:r>
              <a:rPr lang="en-US"/>
              <a:t>Generalization capability of embeddings</a:t>
            </a:r>
            <a:endParaRPr/>
          </a:p>
          <a:p>
            <a:pPr indent="0" lvl="0" marL="0" rtl="0" algn="just">
              <a:lnSpc>
                <a:spcPct val="90000"/>
              </a:lnSpc>
              <a:spcBef>
                <a:spcPts val="1000"/>
              </a:spcBef>
              <a:spcAft>
                <a:spcPts val="0"/>
              </a:spcAft>
              <a:buNone/>
            </a:pPr>
            <a:r>
              <a:t/>
            </a:r>
            <a:endParaRPr/>
          </a:p>
          <a:p>
            <a:pPr indent="-406400" lvl="0" marL="457200" rtl="0" algn="just">
              <a:lnSpc>
                <a:spcPct val="90000"/>
              </a:lnSpc>
              <a:spcBef>
                <a:spcPts val="1000"/>
              </a:spcBef>
              <a:spcAft>
                <a:spcPts val="0"/>
              </a:spcAft>
              <a:buSzPts val="2800"/>
              <a:buChar char="•"/>
            </a:pPr>
            <a:r>
              <a:rPr lang="en-US"/>
              <a:t>Real-time performance - on the edge</a:t>
            </a:r>
            <a:endParaRPr/>
          </a:p>
        </p:txBody>
      </p:sp>
      <p:sp>
        <p:nvSpPr>
          <p:cNvPr id="714" name="Google Shape;714;p33"/>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34"/>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3200"/>
              <a:buFont typeface="Noto Sans"/>
              <a:buNone/>
            </a:pPr>
            <a:r>
              <a:rPr lang="en-US"/>
              <a:t>Future Research</a:t>
            </a:r>
            <a:endParaRPr/>
          </a:p>
        </p:txBody>
      </p:sp>
      <p:sp>
        <p:nvSpPr>
          <p:cNvPr id="720" name="Google Shape;720;p34"/>
          <p:cNvSpPr txBox="1"/>
          <p:nvPr>
            <p:ph idx="1" type="body"/>
          </p:nvPr>
        </p:nvSpPr>
        <p:spPr>
          <a:xfrm>
            <a:off x="179388" y="887413"/>
            <a:ext cx="11824060" cy="5691187"/>
          </a:xfrm>
          <a:prstGeom prst="rect">
            <a:avLst/>
          </a:prstGeom>
          <a:noFill/>
          <a:ln>
            <a:noFill/>
          </a:ln>
        </p:spPr>
        <p:txBody>
          <a:bodyPr anchorCtr="0" anchor="ctr" bIns="45700" lIns="91425" spcFirstLastPara="1" rIns="91425" wrap="square" tIns="45700">
            <a:normAutofit/>
          </a:bodyPr>
          <a:lstStyle/>
          <a:p>
            <a:pPr indent="-254000" lvl="0" marL="228600" rtl="0" algn="just">
              <a:lnSpc>
                <a:spcPct val="90000"/>
              </a:lnSpc>
              <a:spcBef>
                <a:spcPts val="0"/>
              </a:spcBef>
              <a:spcAft>
                <a:spcPts val="0"/>
              </a:spcAft>
              <a:buClr>
                <a:srgbClr val="102059"/>
              </a:buClr>
              <a:buSzPts val="3200"/>
              <a:buChar char="•"/>
            </a:pPr>
            <a:r>
              <a:rPr lang="en-US" sz="3200"/>
              <a:t>Standardising performance between different scenarios</a:t>
            </a:r>
            <a:endParaRPr sz="3200"/>
          </a:p>
          <a:p>
            <a:pPr indent="0" lvl="0" marL="228600" rtl="0" algn="just">
              <a:lnSpc>
                <a:spcPct val="90000"/>
              </a:lnSpc>
              <a:spcBef>
                <a:spcPts val="0"/>
              </a:spcBef>
              <a:spcAft>
                <a:spcPts val="0"/>
              </a:spcAft>
              <a:buNone/>
            </a:pPr>
            <a:r>
              <a:t/>
            </a:r>
            <a:endParaRPr sz="3200"/>
          </a:p>
          <a:p>
            <a:pPr indent="-254000" lvl="0" marL="228600" rtl="0" algn="just">
              <a:lnSpc>
                <a:spcPct val="90000"/>
              </a:lnSpc>
              <a:spcBef>
                <a:spcPts val="0"/>
              </a:spcBef>
              <a:spcAft>
                <a:spcPts val="0"/>
              </a:spcAft>
              <a:buSzPts val="3200"/>
              <a:buChar char="•"/>
            </a:pPr>
            <a:r>
              <a:rPr lang="en-US" sz="3200"/>
              <a:t>Fine-tuning models trained on public datasets with our in-house data</a:t>
            </a:r>
            <a:endParaRPr sz="3200"/>
          </a:p>
          <a:p>
            <a:pPr indent="0" lvl="0" marL="228600" rtl="0" algn="just">
              <a:lnSpc>
                <a:spcPct val="90000"/>
              </a:lnSpc>
              <a:spcBef>
                <a:spcPts val="0"/>
              </a:spcBef>
              <a:spcAft>
                <a:spcPts val="0"/>
              </a:spcAft>
              <a:buNone/>
            </a:pPr>
            <a:r>
              <a:t/>
            </a:r>
            <a:endParaRPr sz="3200"/>
          </a:p>
          <a:p>
            <a:pPr indent="-254000" lvl="0" marL="228600" rtl="0" algn="just">
              <a:lnSpc>
                <a:spcPct val="90000"/>
              </a:lnSpc>
              <a:spcBef>
                <a:spcPts val="0"/>
              </a:spcBef>
              <a:spcAft>
                <a:spcPts val="0"/>
              </a:spcAft>
              <a:buSzPts val="3200"/>
              <a:buChar char="•"/>
            </a:pPr>
            <a:r>
              <a:rPr lang="en-US" sz="3200"/>
              <a:t>A more in-depth analysis of feature vectors</a:t>
            </a:r>
            <a:endParaRPr sz="3200"/>
          </a:p>
          <a:p>
            <a:pPr indent="-50800" lvl="0" marL="228600" rtl="0" algn="just">
              <a:lnSpc>
                <a:spcPct val="90000"/>
              </a:lnSpc>
              <a:spcBef>
                <a:spcPts val="1000"/>
              </a:spcBef>
              <a:spcAft>
                <a:spcPts val="0"/>
              </a:spcAft>
              <a:buClr>
                <a:srgbClr val="102059"/>
              </a:buClr>
              <a:buSzPts val="2800"/>
              <a:buNone/>
            </a:pPr>
            <a:r>
              <a:t/>
            </a:r>
            <a:endParaRPr/>
          </a:p>
        </p:txBody>
      </p:sp>
      <p:sp>
        <p:nvSpPr>
          <p:cNvPr id="721" name="Google Shape;721;p34"/>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35"/>
          <p:cNvSpPr/>
          <p:nvPr/>
        </p:nvSpPr>
        <p:spPr>
          <a:xfrm flipH="1" rot="10800000">
            <a:off x="0" y="4991549"/>
            <a:ext cx="12192000" cy="1868330"/>
          </a:xfrm>
          <a:custGeom>
            <a:rect b="b" l="l" r="r" t="t"/>
            <a:pathLst>
              <a:path extrusionOk="0" h="1849280" w="12192000">
                <a:moveTo>
                  <a:pt x="0" y="0"/>
                </a:moveTo>
                <a:lnTo>
                  <a:pt x="12192000" y="0"/>
                </a:lnTo>
                <a:lnTo>
                  <a:pt x="12192000" y="186952"/>
                </a:lnTo>
                <a:lnTo>
                  <a:pt x="12192000" y="818931"/>
                </a:lnTo>
                <a:lnTo>
                  <a:pt x="12192000" y="840787"/>
                </a:lnTo>
                <a:lnTo>
                  <a:pt x="8562582" y="840787"/>
                </a:lnTo>
                <a:lnTo>
                  <a:pt x="8478620" y="849018"/>
                </a:lnTo>
                <a:cubicBezTo>
                  <a:pt x="8396239" y="865330"/>
                  <a:pt x="8319738" y="905428"/>
                  <a:pt x="8259064" y="965215"/>
                </a:cubicBezTo>
                <a:cubicBezTo>
                  <a:pt x="8062323" y="1159072"/>
                  <a:pt x="7684842" y="1531019"/>
                  <a:pt x="7488101" y="1724845"/>
                </a:cubicBezTo>
                <a:cubicBezTo>
                  <a:pt x="7407173" y="1804593"/>
                  <a:pt x="7298166" y="1849279"/>
                  <a:pt x="7184574" y="1849279"/>
                </a:cubicBezTo>
                <a:cubicBezTo>
                  <a:pt x="6527111" y="1849279"/>
                  <a:pt x="4204624" y="1849279"/>
                  <a:pt x="3008494" y="1849279"/>
                </a:cubicBezTo>
                <a:lnTo>
                  <a:pt x="2908771" y="1849279"/>
                </a:lnTo>
                <a:lnTo>
                  <a:pt x="2908771" y="1849280"/>
                </a:lnTo>
                <a:lnTo>
                  <a:pt x="0" y="1849280"/>
                </a:lnTo>
                <a:lnTo>
                  <a:pt x="0" y="1827428"/>
                </a:lnTo>
                <a:lnTo>
                  <a:pt x="0" y="1594838"/>
                </a:lnTo>
                <a:lnTo>
                  <a:pt x="0" y="1261009"/>
                </a:lnTo>
                <a:lnTo>
                  <a:pt x="0" y="753371"/>
                </a:lnTo>
                <a:lnTo>
                  <a:pt x="0" y="419542"/>
                </a:lnTo>
                <a:lnTo>
                  <a:pt x="0" y="186952"/>
                </a:lnTo>
                <a:close/>
              </a:path>
            </a:pathLst>
          </a:custGeom>
          <a:solidFill>
            <a:srgbClr val="00DFD1">
              <a:alpha val="27843"/>
            </a:srgbClr>
          </a:solidFill>
          <a:ln>
            <a:noFill/>
          </a:ln>
        </p:spPr>
        <p:txBody>
          <a:bodyPr anchorCtr="0" anchor="ctr" bIns="28550" lIns="57150" spcFirstLastPara="1" rIns="57150" wrap="square" tIns="28550">
            <a:noAutofit/>
          </a:bodyPr>
          <a:lstStyle/>
          <a:p>
            <a:pPr indent="0" lvl="0" marL="0" marR="0" rtl="0" algn="ctr">
              <a:spcBef>
                <a:spcPts val="0"/>
              </a:spcBef>
              <a:spcAft>
                <a:spcPts val="0"/>
              </a:spcAft>
              <a:buNone/>
            </a:pPr>
            <a:r>
              <a:t/>
            </a:r>
            <a:endParaRPr sz="528">
              <a:solidFill>
                <a:schemeClr val="lt1"/>
              </a:solidFill>
              <a:latin typeface="Calibri"/>
              <a:ea typeface="Calibri"/>
              <a:cs typeface="Calibri"/>
              <a:sym typeface="Calibri"/>
            </a:endParaRPr>
          </a:p>
        </p:txBody>
      </p:sp>
      <p:pic>
        <p:nvPicPr>
          <p:cNvPr id="728" name="Google Shape;728;p35"/>
          <p:cNvPicPr preferRelativeResize="0"/>
          <p:nvPr/>
        </p:nvPicPr>
        <p:blipFill rotWithShape="1">
          <a:blip r:embed="rId3">
            <a:alphaModFix/>
          </a:blip>
          <a:srcRect b="0" l="0" r="0" t="0"/>
          <a:stretch/>
        </p:blipFill>
        <p:spPr>
          <a:xfrm>
            <a:off x="0" y="5014820"/>
            <a:ext cx="12192000" cy="1847850"/>
          </a:xfrm>
          <a:custGeom>
            <a:rect b="b" l="l" r="r" t="t"/>
            <a:pathLst>
              <a:path extrusionOk="0" h="1849280" w="12192000">
                <a:moveTo>
                  <a:pt x="0" y="0"/>
                </a:moveTo>
                <a:lnTo>
                  <a:pt x="2908771" y="0"/>
                </a:lnTo>
                <a:lnTo>
                  <a:pt x="2908771" y="1"/>
                </a:lnTo>
                <a:lnTo>
                  <a:pt x="3008494" y="1"/>
                </a:lnTo>
                <a:cubicBezTo>
                  <a:pt x="4204624" y="1"/>
                  <a:pt x="6527111" y="1"/>
                  <a:pt x="7184574" y="1"/>
                </a:cubicBezTo>
                <a:cubicBezTo>
                  <a:pt x="7298166" y="1"/>
                  <a:pt x="7407173" y="44687"/>
                  <a:pt x="7488101" y="124435"/>
                </a:cubicBezTo>
                <a:cubicBezTo>
                  <a:pt x="7684842" y="318261"/>
                  <a:pt x="8062323" y="690208"/>
                  <a:pt x="8259064" y="884065"/>
                </a:cubicBezTo>
                <a:cubicBezTo>
                  <a:pt x="8319738" y="943852"/>
                  <a:pt x="8396239" y="983950"/>
                  <a:pt x="8478620" y="1000262"/>
                </a:cubicBezTo>
                <a:lnTo>
                  <a:pt x="8562582" y="1008493"/>
                </a:lnTo>
                <a:lnTo>
                  <a:pt x="12192000" y="1008493"/>
                </a:lnTo>
                <a:lnTo>
                  <a:pt x="12192000" y="1030349"/>
                </a:lnTo>
                <a:lnTo>
                  <a:pt x="12192000" y="1662328"/>
                </a:lnTo>
                <a:lnTo>
                  <a:pt x="12192000" y="1849280"/>
                </a:lnTo>
                <a:lnTo>
                  <a:pt x="0" y="1849280"/>
                </a:lnTo>
                <a:lnTo>
                  <a:pt x="0" y="1662328"/>
                </a:lnTo>
                <a:lnTo>
                  <a:pt x="0" y="1429738"/>
                </a:lnTo>
                <a:lnTo>
                  <a:pt x="0" y="1095909"/>
                </a:lnTo>
                <a:lnTo>
                  <a:pt x="0" y="588271"/>
                </a:lnTo>
                <a:lnTo>
                  <a:pt x="0" y="254442"/>
                </a:lnTo>
                <a:lnTo>
                  <a:pt x="0" y="21852"/>
                </a:lnTo>
                <a:close/>
              </a:path>
            </a:pathLst>
          </a:custGeom>
          <a:noFill/>
          <a:ln>
            <a:noFill/>
          </a:ln>
        </p:spPr>
      </p:pic>
      <p:sp>
        <p:nvSpPr>
          <p:cNvPr id="729" name="Google Shape;729;p35"/>
          <p:cNvSpPr/>
          <p:nvPr/>
        </p:nvSpPr>
        <p:spPr>
          <a:xfrm>
            <a:off x="0" y="7872"/>
            <a:ext cx="12192000" cy="1868330"/>
          </a:xfrm>
          <a:custGeom>
            <a:rect b="b" l="l" r="r" t="t"/>
            <a:pathLst>
              <a:path extrusionOk="0" h="1849280" w="12192000">
                <a:moveTo>
                  <a:pt x="0" y="0"/>
                </a:moveTo>
                <a:lnTo>
                  <a:pt x="12192000" y="0"/>
                </a:lnTo>
                <a:lnTo>
                  <a:pt x="12192000" y="186952"/>
                </a:lnTo>
                <a:lnTo>
                  <a:pt x="12192000" y="818931"/>
                </a:lnTo>
                <a:lnTo>
                  <a:pt x="12192000" y="840787"/>
                </a:lnTo>
                <a:lnTo>
                  <a:pt x="8562582" y="840787"/>
                </a:lnTo>
                <a:lnTo>
                  <a:pt x="8478620" y="849018"/>
                </a:lnTo>
                <a:cubicBezTo>
                  <a:pt x="8396239" y="865330"/>
                  <a:pt x="8319738" y="905428"/>
                  <a:pt x="8259064" y="965215"/>
                </a:cubicBezTo>
                <a:cubicBezTo>
                  <a:pt x="8062323" y="1159072"/>
                  <a:pt x="7684842" y="1531019"/>
                  <a:pt x="7488101" y="1724845"/>
                </a:cubicBezTo>
                <a:cubicBezTo>
                  <a:pt x="7407173" y="1804593"/>
                  <a:pt x="7298166" y="1849279"/>
                  <a:pt x="7184574" y="1849279"/>
                </a:cubicBezTo>
                <a:cubicBezTo>
                  <a:pt x="6527111" y="1849279"/>
                  <a:pt x="4204624" y="1849279"/>
                  <a:pt x="3008494" y="1849279"/>
                </a:cubicBezTo>
                <a:lnTo>
                  <a:pt x="2908771" y="1849279"/>
                </a:lnTo>
                <a:lnTo>
                  <a:pt x="2908771" y="1849280"/>
                </a:lnTo>
                <a:lnTo>
                  <a:pt x="0" y="1849280"/>
                </a:lnTo>
                <a:lnTo>
                  <a:pt x="0" y="1827428"/>
                </a:lnTo>
                <a:lnTo>
                  <a:pt x="0" y="1594838"/>
                </a:lnTo>
                <a:lnTo>
                  <a:pt x="0" y="1261009"/>
                </a:lnTo>
                <a:lnTo>
                  <a:pt x="0" y="753371"/>
                </a:lnTo>
                <a:lnTo>
                  <a:pt x="0" y="419542"/>
                </a:lnTo>
                <a:lnTo>
                  <a:pt x="0" y="186952"/>
                </a:lnTo>
                <a:close/>
              </a:path>
            </a:pathLst>
          </a:custGeom>
          <a:blipFill rotWithShape="1">
            <a:blip r:embed="rId4">
              <a:alphaModFix/>
            </a:blip>
            <a:stretch>
              <a:fillRect b="0" l="0" r="0" t="0"/>
            </a:stretch>
          </a:blipFill>
          <a:ln>
            <a:noFill/>
          </a:ln>
        </p:spPr>
        <p:txBody>
          <a:bodyPr anchorCtr="0" anchor="ctr" bIns="28550" lIns="57150" spcFirstLastPara="1" rIns="57150" wrap="square" tIns="28550">
            <a:noAutofit/>
          </a:bodyPr>
          <a:lstStyle/>
          <a:p>
            <a:pPr indent="0" lvl="0" marL="0" marR="0" rtl="0" algn="ctr">
              <a:spcBef>
                <a:spcPts val="0"/>
              </a:spcBef>
              <a:spcAft>
                <a:spcPts val="0"/>
              </a:spcAft>
              <a:buNone/>
            </a:pPr>
            <a:r>
              <a:t/>
            </a:r>
            <a:endParaRPr sz="528">
              <a:solidFill>
                <a:schemeClr val="lt1"/>
              </a:solidFill>
              <a:latin typeface="Calibri"/>
              <a:ea typeface="Calibri"/>
              <a:cs typeface="Calibri"/>
              <a:sym typeface="Calibri"/>
            </a:endParaRPr>
          </a:p>
        </p:txBody>
      </p:sp>
      <p:sp>
        <p:nvSpPr>
          <p:cNvPr id="730" name="Google Shape;730;p35"/>
          <p:cNvSpPr/>
          <p:nvPr/>
        </p:nvSpPr>
        <p:spPr>
          <a:xfrm flipH="1">
            <a:off x="8579780" y="5091080"/>
            <a:ext cx="352423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52B77"/>
              </a:buClr>
              <a:buSzPts val="1800"/>
              <a:buFont typeface="Open Sans"/>
              <a:buNone/>
            </a:pPr>
            <a:r>
              <a:rPr lang="en-US" sz="1800">
                <a:solidFill>
                  <a:srgbClr val="152B77"/>
                </a:solidFill>
                <a:latin typeface="Open Sans"/>
                <a:ea typeface="Open Sans"/>
                <a:cs typeface="Open Sans"/>
                <a:sym typeface="Open Sans"/>
              </a:rPr>
              <a:t>tomass</a:t>
            </a:r>
            <a:r>
              <a:rPr b="0" i="0" lang="en-US" sz="1800" u="none" cap="none" strike="noStrike">
                <a:solidFill>
                  <a:srgbClr val="152B77"/>
                </a:solidFill>
                <a:latin typeface="Open Sans"/>
                <a:ea typeface="Open Sans"/>
                <a:cs typeface="Open Sans"/>
                <a:sym typeface="Open Sans"/>
              </a:rPr>
              <a:t>.</a:t>
            </a:r>
            <a:r>
              <a:rPr lang="en-US" sz="1800">
                <a:solidFill>
                  <a:srgbClr val="152B77"/>
                </a:solidFill>
                <a:latin typeface="Open Sans"/>
                <a:ea typeface="Open Sans"/>
                <a:cs typeface="Open Sans"/>
                <a:sym typeface="Open Sans"/>
              </a:rPr>
              <a:t>zutis</a:t>
            </a:r>
            <a:r>
              <a:rPr b="0" i="0" lang="en-US" sz="1800" u="none" cap="none" strike="noStrike">
                <a:solidFill>
                  <a:srgbClr val="152B77"/>
                </a:solidFill>
                <a:latin typeface="Open Sans"/>
                <a:ea typeface="Open Sans"/>
                <a:cs typeface="Open Sans"/>
                <a:sym typeface="Open Sans"/>
              </a:rPr>
              <a:t>@</a:t>
            </a:r>
            <a:r>
              <a:rPr lang="en-US" sz="1800">
                <a:solidFill>
                  <a:srgbClr val="152B77"/>
                </a:solidFill>
                <a:latin typeface="Open Sans"/>
                <a:ea typeface="Open Sans"/>
                <a:cs typeface="Open Sans"/>
                <a:sym typeface="Open Sans"/>
              </a:rPr>
              <a:t>edi</a:t>
            </a:r>
            <a:r>
              <a:rPr b="0" i="0" lang="en-US" sz="1800" u="none" cap="none" strike="noStrike">
                <a:solidFill>
                  <a:srgbClr val="152B77"/>
                </a:solidFill>
                <a:latin typeface="Open Sans"/>
                <a:ea typeface="Open Sans"/>
                <a:cs typeface="Open Sans"/>
                <a:sym typeface="Open Sans"/>
              </a:rPr>
              <a:t>.</a:t>
            </a:r>
            <a:r>
              <a:rPr lang="en-US" sz="1800">
                <a:solidFill>
                  <a:srgbClr val="152B77"/>
                </a:solidFill>
                <a:latin typeface="Open Sans"/>
                <a:ea typeface="Open Sans"/>
                <a:cs typeface="Open Sans"/>
                <a:sym typeface="Open Sans"/>
              </a:rPr>
              <a:t>lv</a:t>
            </a:r>
            <a:endParaRPr/>
          </a:p>
        </p:txBody>
      </p:sp>
      <p:sp>
        <p:nvSpPr>
          <p:cNvPr id="731" name="Google Shape;731;p35"/>
          <p:cNvSpPr/>
          <p:nvPr/>
        </p:nvSpPr>
        <p:spPr>
          <a:xfrm>
            <a:off x="8184947" y="5095787"/>
            <a:ext cx="394835" cy="364625"/>
          </a:xfrm>
          <a:custGeom>
            <a:rect b="b" l="l" r="r" t="t"/>
            <a:pathLst>
              <a:path extrusionOk="0" h="214759" w="211410">
                <a:moveTo>
                  <a:pt x="110616" y="0"/>
                </a:moveTo>
                <a:cubicBezTo>
                  <a:pt x="129071" y="0"/>
                  <a:pt x="145647" y="3776"/>
                  <a:pt x="160343" y="11329"/>
                </a:cubicBezTo>
                <a:cubicBezTo>
                  <a:pt x="175040" y="18882"/>
                  <a:pt x="186630" y="30137"/>
                  <a:pt x="195113" y="45095"/>
                </a:cubicBezTo>
                <a:cubicBezTo>
                  <a:pt x="202331" y="57968"/>
                  <a:pt x="205940" y="71958"/>
                  <a:pt x="205940" y="87064"/>
                </a:cubicBezTo>
                <a:cubicBezTo>
                  <a:pt x="205940" y="108644"/>
                  <a:pt x="198350" y="127806"/>
                  <a:pt x="183170" y="144549"/>
                </a:cubicBezTo>
                <a:cubicBezTo>
                  <a:pt x="169626" y="159581"/>
                  <a:pt x="154818" y="167097"/>
                  <a:pt x="138745" y="167097"/>
                </a:cubicBezTo>
                <a:cubicBezTo>
                  <a:pt x="133610" y="167097"/>
                  <a:pt x="129461" y="166315"/>
                  <a:pt x="126299" y="164753"/>
                </a:cubicBezTo>
                <a:cubicBezTo>
                  <a:pt x="123136" y="163190"/>
                  <a:pt x="120811" y="160957"/>
                  <a:pt x="119323" y="158055"/>
                </a:cubicBezTo>
                <a:cubicBezTo>
                  <a:pt x="118355" y="156195"/>
                  <a:pt x="117648" y="152995"/>
                  <a:pt x="117202" y="148456"/>
                </a:cubicBezTo>
                <a:cubicBezTo>
                  <a:pt x="112365" y="154037"/>
                  <a:pt x="106951" y="158520"/>
                  <a:pt x="100961" y="161906"/>
                </a:cubicBezTo>
                <a:cubicBezTo>
                  <a:pt x="94971" y="165292"/>
                  <a:pt x="88962" y="166985"/>
                  <a:pt x="82934" y="166985"/>
                </a:cubicBezTo>
                <a:cubicBezTo>
                  <a:pt x="76311" y="166985"/>
                  <a:pt x="69874" y="165050"/>
                  <a:pt x="63624" y="161181"/>
                </a:cubicBezTo>
                <a:cubicBezTo>
                  <a:pt x="57373" y="157311"/>
                  <a:pt x="52294" y="151358"/>
                  <a:pt x="48387" y="143321"/>
                </a:cubicBezTo>
                <a:cubicBezTo>
                  <a:pt x="44481" y="135285"/>
                  <a:pt x="42527" y="126466"/>
                  <a:pt x="42527" y="116867"/>
                </a:cubicBezTo>
                <a:cubicBezTo>
                  <a:pt x="42527" y="105035"/>
                  <a:pt x="45560" y="93185"/>
                  <a:pt x="51624" y="81316"/>
                </a:cubicBezTo>
                <a:cubicBezTo>
                  <a:pt x="57689" y="69447"/>
                  <a:pt x="65224" y="60536"/>
                  <a:pt x="74228" y="54582"/>
                </a:cubicBezTo>
                <a:cubicBezTo>
                  <a:pt x="83232" y="48629"/>
                  <a:pt x="91975" y="45653"/>
                  <a:pt x="100459" y="45653"/>
                </a:cubicBezTo>
                <a:cubicBezTo>
                  <a:pt x="106933" y="45653"/>
                  <a:pt x="113109" y="47346"/>
                  <a:pt x="118988" y="50732"/>
                </a:cubicBezTo>
                <a:cubicBezTo>
                  <a:pt x="124866" y="54117"/>
                  <a:pt x="129927" y="59271"/>
                  <a:pt x="134168" y="66191"/>
                </a:cubicBezTo>
                <a:lnTo>
                  <a:pt x="137963" y="48890"/>
                </a:lnTo>
                <a:lnTo>
                  <a:pt x="157943" y="48890"/>
                </a:lnTo>
                <a:lnTo>
                  <a:pt x="141870" y="123788"/>
                </a:lnTo>
                <a:cubicBezTo>
                  <a:pt x="139638" y="134206"/>
                  <a:pt x="138521" y="139973"/>
                  <a:pt x="138521" y="141089"/>
                </a:cubicBezTo>
                <a:cubicBezTo>
                  <a:pt x="138521" y="143098"/>
                  <a:pt x="139284" y="144828"/>
                  <a:pt x="140810" y="146279"/>
                </a:cubicBezTo>
                <a:cubicBezTo>
                  <a:pt x="142335" y="147730"/>
                  <a:pt x="144177" y="148456"/>
                  <a:pt x="146335" y="148456"/>
                </a:cubicBezTo>
                <a:cubicBezTo>
                  <a:pt x="150279" y="148456"/>
                  <a:pt x="155451" y="146186"/>
                  <a:pt x="161850" y="141647"/>
                </a:cubicBezTo>
                <a:cubicBezTo>
                  <a:pt x="170333" y="135694"/>
                  <a:pt x="177049" y="127713"/>
                  <a:pt x="181998" y="117704"/>
                </a:cubicBezTo>
                <a:cubicBezTo>
                  <a:pt x="186946" y="107696"/>
                  <a:pt x="189421" y="97371"/>
                  <a:pt x="189421" y="86729"/>
                </a:cubicBezTo>
                <a:cubicBezTo>
                  <a:pt x="189421" y="74302"/>
                  <a:pt x="186239" y="62694"/>
                  <a:pt x="179877" y="51904"/>
                </a:cubicBezTo>
                <a:cubicBezTo>
                  <a:pt x="173515" y="41114"/>
                  <a:pt x="164027" y="32482"/>
                  <a:pt x="151414" y="26007"/>
                </a:cubicBezTo>
                <a:cubicBezTo>
                  <a:pt x="138800" y="19533"/>
                  <a:pt x="124866" y="16296"/>
                  <a:pt x="109611" y="16296"/>
                </a:cubicBezTo>
                <a:cubicBezTo>
                  <a:pt x="92199" y="16296"/>
                  <a:pt x="76293" y="20371"/>
                  <a:pt x="61893" y="28519"/>
                </a:cubicBezTo>
                <a:cubicBezTo>
                  <a:pt x="47494" y="36667"/>
                  <a:pt x="36332" y="48350"/>
                  <a:pt x="28407" y="63568"/>
                </a:cubicBezTo>
                <a:cubicBezTo>
                  <a:pt x="20482" y="78786"/>
                  <a:pt x="16519" y="95101"/>
                  <a:pt x="16519" y="112514"/>
                </a:cubicBezTo>
                <a:cubicBezTo>
                  <a:pt x="16519" y="130745"/>
                  <a:pt x="20482" y="146447"/>
                  <a:pt x="28407" y="159618"/>
                </a:cubicBezTo>
                <a:cubicBezTo>
                  <a:pt x="36332" y="172789"/>
                  <a:pt x="47792" y="182519"/>
                  <a:pt x="62786" y="188807"/>
                </a:cubicBezTo>
                <a:cubicBezTo>
                  <a:pt x="77781" y="195095"/>
                  <a:pt x="94394" y="198239"/>
                  <a:pt x="112625" y="198239"/>
                </a:cubicBezTo>
                <a:cubicBezTo>
                  <a:pt x="132122" y="198239"/>
                  <a:pt x="148456" y="194965"/>
                  <a:pt x="161627" y="188416"/>
                </a:cubicBezTo>
                <a:cubicBezTo>
                  <a:pt x="174798" y="181868"/>
                  <a:pt x="184658" y="173905"/>
                  <a:pt x="191207" y="164529"/>
                </a:cubicBezTo>
                <a:lnTo>
                  <a:pt x="211410" y="164529"/>
                </a:lnTo>
                <a:cubicBezTo>
                  <a:pt x="207615" y="172343"/>
                  <a:pt x="201104" y="180305"/>
                  <a:pt x="191876" y="188416"/>
                </a:cubicBezTo>
                <a:cubicBezTo>
                  <a:pt x="182649" y="196527"/>
                  <a:pt x="171673" y="202946"/>
                  <a:pt x="158948" y="207671"/>
                </a:cubicBezTo>
                <a:cubicBezTo>
                  <a:pt x="146223" y="212396"/>
                  <a:pt x="130894" y="214759"/>
                  <a:pt x="112960" y="214759"/>
                </a:cubicBezTo>
                <a:cubicBezTo>
                  <a:pt x="96440" y="214759"/>
                  <a:pt x="81204" y="212638"/>
                  <a:pt x="67251" y="208396"/>
                </a:cubicBezTo>
                <a:cubicBezTo>
                  <a:pt x="53299" y="204155"/>
                  <a:pt x="41411" y="197774"/>
                  <a:pt x="31588" y="189253"/>
                </a:cubicBezTo>
                <a:cubicBezTo>
                  <a:pt x="21766" y="180733"/>
                  <a:pt x="14361" y="170929"/>
                  <a:pt x="9376" y="159841"/>
                </a:cubicBezTo>
                <a:cubicBezTo>
                  <a:pt x="3125" y="145777"/>
                  <a:pt x="0" y="130596"/>
                  <a:pt x="0" y="114300"/>
                </a:cubicBezTo>
                <a:cubicBezTo>
                  <a:pt x="0" y="96143"/>
                  <a:pt x="3720" y="78841"/>
                  <a:pt x="11162" y="62396"/>
                </a:cubicBezTo>
                <a:cubicBezTo>
                  <a:pt x="20240" y="42230"/>
                  <a:pt x="33132" y="26789"/>
                  <a:pt x="49838" y="16073"/>
                </a:cubicBezTo>
                <a:cubicBezTo>
                  <a:pt x="66544" y="5358"/>
                  <a:pt x="86804" y="0"/>
                  <a:pt x="110616" y="0"/>
                </a:cubicBezTo>
                <a:close/>
                <a:moveTo>
                  <a:pt x="101910" y="62284"/>
                </a:moveTo>
                <a:cubicBezTo>
                  <a:pt x="97147" y="62284"/>
                  <a:pt x="92664" y="63494"/>
                  <a:pt x="88459" y="65912"/>
                </a:cubicBezTo>
                <a:cubicBezTo>
                  <a:pt x="84255" y="68331"/>
                  <a:pt x="80181" y="72219"/>
                  <a:pt x="76237" y="77576"/>
                </a:cubicBezTo>
                <a:cubicBezTo>
                  <a:pt x="72293" y="82934"/>
                  <a:pt x="69130" y="89445"/>
                  <a:pt x="66749" y="97110"/>
                </a:cubicBezTo>
                <a:cubicBezTo>
                  <a:pt x="64368" y="104775"/>
                  <a:pt x="63177" y="111807"/>
                  <a:pt x="63177" y="118207"/>
                </a:cubicBezTo>
                <a:cubicBezTo>
                  <a:pt x="63177" y="128401"/>
                  <a:pt x="65596" y="136326"/>
                  <a:pt x="70432" y="141982"/>
                </a:cubicBezTo>
                <a:cubicBezTo>
                  <a:pt x="75269" y="147637"/>
                  <a:pt x="80813" y="150465"/>
                  <a:pt x="87064" y="150465"/>
                </a:cubicBezTo>
                <a:cubicBezTo>
                  <a:pt x="91231" y="150465"/>
                  <a:pt x="95622" y="149219"/>
                  <a:pt x="100235" y="146726"/>
                </a:cubicBezTo>
                <a:cubicBezTo>
                  <a:pt x="104849" y="144233"/>
                  <a:pt x="109258" y="140531"/>
                  <a:pt x="113462" y="135619"/>
                </a:cubicBezTo>
                <a:cubicBezTo>
                  <a:pt x="117667" y="130708"/>
                  <a:pt x="121108" y="124476"/>
                  <a:pt x="123787" y="116923"/>
                </a:cubicBezTo>
                <a:cubicBezTo>
                  <a:pt x="126466" y="109370"/>
                  <a:pt x="127806" y="101798"/>
                  <a:pt x="127806" y="94208"/>
                </a:cubicBezTo>
                <a:cubicBezTo>
                  <a:pt x="127806" y="84088"/>
                  <a:pt x="125294" y="76237"/>
                  <a:pt x="120271" y="70656"/>
                </a:cubicBezTo>
                <a:cubicBezTo>
                  <a:pt x="115248" y="65075"/>
                  <a:pt x="109128" y="62284"/>
                  <a:pt x="101910" y="6228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Open Sans"/>
              <a:ea typeface="Open Sans"/>
              <a:cs typeface="Open Sans"/>
              <a:sym typeface="Open Sans"/>
            </a:endParaRPr>
          </a:p>
        </p:txBody>
      </p:sp>
      <p:sp>
        <p:nvSpPr>
          <p:cNvPr id="732" name="Google Shape;732;p35"/>
          <p:cNvSpPr/>
          <p:nvPr/>
        </p:nvSpPr>
        <p:spPr>
          <a:xfrm flipH="1" rot="10800000">
            <a:off x="3024825" y="2756985"/>
            <a:ext cx="8059293" cy="1877449"/>
          </a:xfrm>
          <a:custGeom>
            <a:rect b="b" l="l" r="r" t="t"/>
            <a:pathLst>
              <a:path extrusionOk="0" h="390525" w="1676400">
                <a:moveTo>
                  <a:pt x="0" y="394764"/>
                </a:moveTo>
                <a:cubicBezTo>
                  <a:pt x="0" y="394764"/>
                  <a:pt x="314687" y="394764"/>
                  <a:pt x="444760" y="394764"/>
                </a:cubicBezTo>
                <a:cubicBezTo>
                  <a:pt x="480127" y="394764"/>
                  <a:pt x="514045" y="380714"/>
                  <a:pt x="539048" y="355711"/>
                </a:cubicBezTo>
                <a:cubicBezTo>
                  <a:pt x="614639" y="280121"/>
                  <a:pt x="780117" y="114643"/>
                  <a:pt x="855697" y="39062"/>
                </a:cubicBezTo>
                <a:cubicBezTo>
                  <a:pt x="880710" y="14049"/>
                  <a:pt x="914629" y="0"/>
                  <a:pt x="949995" y="0"/>
                </a:cubicBezTo>
                <a:cubicBezTo>
                  <a:pt x="1129560" y="0"/>
                  <a:pt x="1685277" y="0"/>
                  <a:pt x="1685277" y="0"/>
                </a:cubicBezTo>
              </a:path>
            </a:pathLst>
          </a:custGeom>
          <a:noFill/>
          <a:ln cap="flat" cmpd="sng" w="28575">
            <a:solidFill>
              <a:srgbClr val="F2F2F2"/>
            </a:solidFill>
            <a:prstDash val="dot"/>
            <a:miter lim="800000"/>
            <a:headEnd len="sm" w="sm" type="none"/>
            <a:tailEnd len="sm" w="sm" type="none"/>
          </a:ln>
        </p:spPr>
        <p:txBody>
          <a:bodyPr anchorCtr="0" anchor="ctr" bIns="28550" lIns="57150" spcFirstLastPara="1" rIns="57150" wrap="square" tIns="28550">
            <a:noAutofit/>
          </a:bodyPr>
          <a:lstStyle/>
          <a:p>
            <a:pPr indent="0" lvl="0" marL="0" rtl="0" algn="ctr">
              <a:spcBef>
                <a:spcPts val="0"/>
              </a:spcBef>
              <a:spcAft>
                <a:spcPts val="0"/>
              </a:spcAft>
              <a:buClr>
                <a:schemeClr val="dk1"/>
              </a:buClr>
              <a:buSzPts val="528"/>
              <a:buFont typeface="Calibri"/>
              <a:buNone/>
            </a:pPr>
            <a:r>
              <a:rPr lang="en-US" sz="528">
                <a:solidFill>
                  <a:srgbClr val="FFFFFF"/>
                </a:solidFill>
                <a:latin typeface="Open Sans"/>
                <a:ea typeface="Open Sans"/>
                <a:cs typeface="Open Sans"/>
                <a:sym typeface="Open Sans"/>
              </a:rPr>
              <a:t>j</a:t>
            </a:r>
            <a:endParaRPr b="0" i="0" sz="528" u="none" cap="none" strike="noStrike">
              <a:solidFill>
                <a:srgbClr val="FFFFFF"/>
              </a:solidFill>
              <a:latin typeface="Open Sans"/>
              <a:ea typeface="Open Sans"/>
              <a:cs typeface="Open Sans"/>
              <a:sym typeface="Open Sans"/>
            </a:endParaRPr>
          </a:p>
        </p:txBody>
      </p:sp>
      <p:sp>
        <p:nvSpPr>
          <p:cNvPr id="733" name="Google Shape;733;p35"/>
          <p:cNvSpPr/>
          <p:nvPr/>
        </p:nvSpPr>
        <p:spPr>
          <a:xfrm>
            <a:off x="3771844" y="3932237"/>
            <a:ext cx="6950792" cy="707886"/>
          </a:xfrm>
          <a:prstGeom prst="rect">
            <a:avLst/>
          </a:prstGeom>
          <a:noFill/>
          <a:ln>
            <a:noFill/>
          </a:ln>
          <a:effectLst>
            <a:outerShdw blurRad="203200" rotWithShape="0" algn="t" dir="5400000" dist="190500">
              <a:srgbClr val="3E91EC">
                <a:alpha val="20000"/>
              </a:srgbClr>
            </a:outerShdw>
          </a:effectLst>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E32D91"/>
              </a:buClr>
              <a:buSzPts val="4000"/>
              <a:buFont typeface="Open Sans"/>
              <a:buNone/>
            </a:pPr>
            <a:r>
              <a:rPr b="1" i="0" lang="en-US" sz="4000" u="none" cap="none" strike="noStrike">
                <a:solidFill>
                  <a:srgbClr val="E32D91"/>
                </a:solidFill>
                <a:latin typeface="Open Sans"/>
                <a:ea typeface="Open Sans"/>
                <a:cs typeface="Open Sans"/>
                <a:sym typeface="Open Sans"/>
              </a:rPr>
              <a:t>For your attention</a:t>
            </a:r>
            <a:endParaRPr/>
          </a:p>
        </p:txBody>
      </p:sp>
      <p:sp>
        <p:nvSpPr>
          <p:cNvPr id="734" name="Google Shape;734;p35"/>
          <p:cNvSpPr/>
          <p:nvPr/>
        </p:nvSpPr>
        <p:spPr>
          <a:xfrm>
            <a:off x="-127484" y="1242783"/>
            <a:ext cx="100169" cy="100169"/>
          </a:xfrm>
          <a:prstGeom prst="ellipse">
            <a:avLst/>
          </a:prstGeom>
          <a:gradFill>
            <a:gsLst>
              <a:gs pos="0">
                <a:srgbClr val="3E91EC"/>
              </a:gs>
              <a:gs pos="100000">
                <a:srgbClr val="3F96EC"/>
              </a:gs>
            </a:gsLst>
            <a:lin ang="0" scaled="0"/>
          </a:gradFill>
          <a:ln cap="flat" cmpd="sng" w="57150">
            <a:solidFill>
              <a:srgbClr val="146BCB">
                <a:alpha val="29803"/>
              </a:srgbClr>
            </a:solidFill>
            <a:prstDash val="solid"/>
            <a:miter lim="800000"/>
            <a:headEnd len="sm" w="sm" type="none"/>
            <a:tailEnd len="sm" w="sm" type="none"/>
          </a:ln>
          <a:effectLst>
            <a:outerShdw blurRad="330200" rotWithShape="0" algn="t" dir="5400000" dist="38100">
              <a:srgbClr val="000000">
                <a:alpha val="30980"/>
              </a:srgbClr>
            </a:outerShdw>
          </a:effectLst>
        </p:spPr>
        <p:txBody>
          <a:bodyPr anchorCtr="0" anchor="ctr" bIns="28550" lIns="57150" spcFirstLastPara="1" rIns="57150" wrap="square" tIns="28550">
            <a:noAutofit/>
          </a:bodyPr>
          <a:lstStyle/>
          <a:p>
            <a:pPr indent="0" lvl="0" marL="0" marR="0" rtl="0" algn="ctr">
              <a:lnSpc>
                <a:spcPct val="100000"/>
              </a:lnSpc>
              <a:spcBef>
                <a:spcPts val="0"/>
              </a:spcBef>
              <a:spcAft>
                <a:spcPts val="0"/>
              </a:spcAft>
              <a:buClr>
                <a:schemeClr val="dk1"/>
              </a:buClr>
              <a:buSzPts val="528"/>
              <a:buFont typeface="Calibri"/>
              <a:buNone/>
            </a:pPr>
            <a:r>
              <a:t/>
            </a:r>
            <a:endParaRPr b="0" i="0" sz="528" u="none" cap="none" strike="noStrike">
              <a:solidFill>
                <a:srgbClr val="FFFFFF"/>
              </a:solidFill>
              <a:latin typeface="Calibri"/>
              <a:ea typeface="Calibri"/>
              <a:cs typeface="Calibri"/>
              <a:sym typeface="Calibri"/>
            </a:endParaRPr>
          </a:p>
        </p:txBody>
      </p:sp>
      <p:grpSp>
        <p:nvGrpSpPr>
          <p:cNvPr id="735" name="Google Shape;735;p35"/>
          <p:cNvGrpSpPr/>
          <p:nvPr/>
        </p:nvGrpSpPr>
        <p:grpSpPr>
          <a:xfrm>
            <a:off x="-77400" y="457200"/>
            <a:ext cx="12269400" cy="835667"/>
            <a:chOff x="-77400" y="5261609"/>
            <a:chExt cx="12269400" cy="835667"/>
          </a:xfrm>
        </p:grpSpPr>
        <p:sp>
          <p:nvSpPr>
            <p:cNvPr id="736" name="Google Shape;736;p35"/>
            <p:cNvSpPr/>
            <p:nvPr/>
          </p:nvSpPr>
          <p:spPr>
            <a:xfrm>
              <a:off x="-77400" y="5261609"/>
              <a:ext cx="3587254" cy="835667"/>
            </a:xfrm>
            <a:custGeom>
              <a:rect b="b" l="l" r="r" t="t"/>
              <a:pathLst>
                <a:path extrusionOk="0" h="390525" w="1676400">
                  <a:moveTo>
                    <a:pt x="0" y="394764"/>
                  </a:moveTo>
                  <a:cubicBezTo>
                    <a:pt x="0" y="394764"/>
                    <a:pt x="314687" y="394764"/>
                    <a:pt x="444760" y="394764"/>
                  </a:cubicBezTo>
                  <a:cubicBezTo>
                    <a:pt x="480127" y="394764"/>
                    <a:pt x="514045" y="380714"/>
                    <a:pt x="539048" y="355711"/>
                  </a:cubicBezTo>
                  <a:cubicBezTo>
                    <a:pt x="614639" y="280121"/>
                    <a:pt x="780117" y="114643"/>
                    <a:pt x="855697" y="39062"/>
                  </a:cubicBezTo>
                  <a:cubicBezTo>
                    <a:pt x="880710" y="14049"/>
                    <a:pt x="914629" y="0"/>
                    <a:pt x="949995" y="0"/>
                  </a:cubicBezTo>
                  <a:cubicBezTo>
                    <a:pt x="1129560" y="0"/>
                    <a:pt x="1685277" y="0"/>
                    <a:pt x="1685277" y="0"/>
                  </a:cubicBezTo>
                </a:path>
              </a:pathLst>
            </a:custGeom>
            <a:noFill/>
            <a:ln cap="flat" cmpd="sng" w="28575">
              <a:solidFill>
                <a:srgbClr val="3E91EC">
                  <a:alpha val="40000"/>
                </a:srgbClr>
              </a:solidFill>
              <a:prstDash val="dot"/>
              <a:miter lim="800000"/>
              <a:headEnd len="sm" w="sm" type="none"/>
              <a:tailEnd len="sm" w="sm" type="none"/>
            </a:ln>
          </p:spPr>
          <p:txBody>
            <a:bodyPr anchorCtr="0" anchor="ctr" bIns="28550" lIns="57150" spcFirstLastPara="1" rIns="57150" wrap="square" tIns="28550">
              <a:noAutofit/>
            </a:bodyPr>
            <a:lstStyle/>
            <a:p>
              <a:pPr indent="0" lvl="0" marL="0" marR="0" rtl="0" algn="ctr">
                <a:lnSpc>
                  <a:spcPct val="100000"/>
                </a:lnSpc>
                <a:spcBef>
                  <a:spcPts val="0"/>
                </a:spcBef>
                <a:spcAft>
                  <a:spcPts val="0"/>
                </a:spcAft>
                <a:buClr>
                  <a:schemeClr val="dk1"/>
                </a:buClr>
                <a:buSzPts val="528"/>
                <a:buFont typeface="Calibri"/>
                <a:buNone/>
              </a:pPr>
              <a:r>
                <a:t/>
              </a:r>
              <a:endParaRPr b="0" i="0" sz="528" u="none" cap="none" strike="noStrike">
                <a:solidFill>
                  <a:srgbClr val="FFFFFF"/>
                </a:solidFill>
                <a:latin typeface="Calibri"/>
                <a:ea typeface="Calibri"/>
                <a:cs typeface="Calibri"/>
                <a:sym typeface="Calibri"/>
              </a:endParaRPr>
            </a:p>
          </p:txBody>
        </p:sp>
        <p:cxnSp>
          <p:nvCxnSpPr>
            <p:cNvPr id="737" name="Google Shape;737;p35"/>
            <p:cNvCxnSpPr/>
            <p:nvPr/>
          </p:nvCxnSpPr>
          <p:spPr>
            <a:xfrm>
              <a:off x="3509854" y="5261609"/>
              <a:ext cx="8682146" cy="0"/>
            </a:xfrm>
            <a:prstGeom prst="straightConnector1">
              <a:avLst/>
            </a:prstGeom>
            <a:noFill/>
            <a:ln cap="flat" cmpd="sng" w="28575">
              <a:solidFill>
                <a:srgbClr val="3E91EC">
                  <a:alpha val="40000"/>
                </a:srgbClr>
              </a:solidFill>
              <a:prstDash val="dot"/>
              <a:miter lim="800000"/>
              <a:headEnd len="sm" w="sm" type="none"/>
              <a:tailEnd len="sm" w="sm" type="none"/>
            </a:ln>
          </p:spPr>
        </p:cxnSp>
      </p:grpSp>
      <p:grpSp>
        <p:nvGrpSpPr>
          <p:cNvPr id="738" name="Google Shape;738;p35"/>
          <p:cNvGrpSpPr/>
          <p:nvPr/>
        </p:nvGrpSpPr>
        <p:grpSpPr>
          <a:xfrm>
            <a:off x="0" y="4127885"/>
            <a:ext cx="5705951" cy="666137"/>
            <a:chOff x="0" y="4127885"/>
            <a:chExt cx="5705951" cy="666137"/>
          </a:xfrm>
        </p:grpSpPr>
        <p:sp>
          <p:nvSpPr>
            <p:cNvPr id="739" name="Google Shape;739;p35"/>
            <p:cNvSpPr/>
            <p:nvPr/>
          </p:nvSpPr>
          <p:spPr>
            <a:xfrm>
              <a:off x="2846438" y="4127885"/>
              <a:ext cx="2859513" cy="666137"/>
            </a:xfrm>
            <a:custGeom>
              <a:rect b="b" l="l" r="r" t="t"/>
              <a:pathLst>
                <a:path extrusionOk="0" h="390525" w="1676400">
                  <a:moveTo>
                    <a:pt x="0" y="394764"/>
                  </a:moveTo>
                  <a:cubicBezTo>
                    <a:pt x="0" y="394764"/>
                    <a:pt x="314687" y="394764"/>
                    <a:pt x="444760" y="394764"/>
                  </a:cubicBezTo>
                  <a:cubicBezTo>
                    <a:pt x="480127" y="394764"/>
                    <a:pt x="514045" y="380714"/>
                    <a:pt x="539048" y="355711"/>
                  </a:cubicBezTo>
                  <a:cubicBezTo>
                    <a:pt x="614639" y="280121"/>
                    <a:pt x="780117" y="114643"/>
                    <a:pt x="855697" y="39062"/>
                  </a:cubicBezTo>
                  <a:cubicBezTo>
                    <a:pt x="880710" y="14049"/>
                    <a:pt x="914629" y="0"/>
                    <a:pt x="949995" y="0"/>
                  </a:cubicBezTo>
                  <a:cubicBezTo>
                    <a:pt x="1129560" y="0"/>
                    <a:pt x="1685277" y="0"/>
                    <a:pt x="1685277" y="0"/>
                  </a:cubicBezTo>
                </a:path>
              </a:pathLst>
            </a:custGeom>
            <a:noFill/>
            <a:ln cap="flat" cmpd="sng" w="28575">
              <a:solidFill>
                <a:srgbClr val="3E91EC">
                  <a:alpha val="40000"/>
                </a:srgbClr>
              </a:solidFill>
              <a:prstDash val="dot"/>
              <a:miter lim="800000"/>
              <a:headEnd len="sm" w="sm" type="none"/>
              <a:tailEnd len="sm" w="sm" type="none"/>
            </a:ln>
          </p:spPr>
          <p:txBody>
            <a:bodyPr anchorCtr="0" anchor="ctr" bIns="28550" lIns="57150" spcFirstLastPara="1" rIns="57150" wrap="square" tIns="28550">
              <a:noAutofit/>
            </a:bodyPr>
            <a:lstStyle/>
            <a:p>
              <a:pPr indent="0" lvl="0" marL="0" marR="0" rtl="0" algn="ctr">
                <a:lnSpc>
                  <a:spcPct val="100000"/>
                </a:lnSpc>
                <a:spcBef>
                  <a:spcPts val="0"/>
                </a:spcBef>
                <a:spcAft>
                  <a:spcPts val="0"/>
                </a:spcAft>
                <a:buClr>
                  <a:schemeClr val="dk1"/>
                </a:buClr>
                <a:buSzPts val="528"/>
                <a:buFont typeface="Calibri"/>
                <a:buNone/>
              </a:pPr>
              <a:r>
                <a:t/>
              </a:r>
              <a:endParaRPr b="0" i="0" sz="528" u="none" cap="none" strike="noStrike">
                <a:solidFill>
                  <a:srgbClr val="FFFFFF"/>
                </a:solidFill>
                <a:latin typeface="Calibri"/>
                <a:ea typeface="Calibri"/>
                <a:cs typeface="Calibri"/>
                <a:sym typeface="Calibri"/>
              </a:endParaRPr>
            </a:p>
          </p:txBody>
        </p:sp>
        <p:cxnSp>
          <p:nvCxnSpPr>
            <p:cNvPr id="740" name="Google Shape;740;p35"/>
            <p:cNvCxnSpPr/>
            <p:nvPr/>
          </p:nvCxnSpPr>
          <p:spPr>
            <a:xfrm rot="10800000">
              <a:off x="0" y="4794022"/>
              <a:ext cx="2857500" cy="0"/>
            </a:xfrm>
            <a:prstGeom prst="straightConnector1">
              <a:avLst/>
            </a:prstGeom>
            <a:noFill/>
            <a:ln cap="flat" cmpd="sng" w="28575">
              <a:solidFill>
                <a:srgbClr val="3E91EC">
                  <a:alpha val="40000"/>
                </a:srgbClr>
              </a:solidFill>
              <a:prstDash val="dot"/>
              <a:miter lim="800000"/>
              <a:headEnd len="sm" w="sm" type="none"/>
              <a:tailEnd len="sm" w="sm" type="none"/>
            </a:ln>
          </p:spPr>
        </p:cxnSp>
      </p:grpSp>
      <p:sp>
        <p:nvSpPr>
          <p:cNvPr id="741" name="Google Shape;741;p35"/>
          <p:cNvSpPr/>
          <p:nvPr/>
        </p:nvSpPr>
        <p:spPr>
          <a:xfrm>
            <a:off x="4248150" y="1028701"/>
            <a:ext cx="8060664" cy="1877770"/>
          </a:xfrm>
          <a:custGeom>
            <a:rect b="b" l="l" r="r" t="t"/>
            <a:pathLst>
              <a:path extrusionOk="0" h="390525" w="1676400">
                <a:moveTo>
                  <a:pt x="0" y="394764"/>
                </a:moveTo>
                <a:cubicBezTo>
                  <a:pt x="0" y="394764"/>
                  <a:pt x="314687" y="394764"/>
                  <a:pt x="444760" y="394764"/>
                </a:cubicBezTo>
                <a:cubicBezTo>
                  <a:pt x="480127" y="394764"/>
                  <a:pt x="514045" y="380714"/>
                  <a:pt x="539048" y="355711"/>
                </a:cubicBezTo>
                <a:cubicBezTo>
                  <a:pt x="614639" y="280121"/>
                  <a:pt x="780117" y="114643"/>
                  <a:pt x="855697" y="39062"/>
                </a:cubicBezTo>
                <a:cubicBezTo>
                  <a:pt x="880710" y="14049"/>
                  <a:pt x="914629" y="0"/>
                  <a:pt x="949995" y="0"/>
                </a:cubicBezTo>
                <a:cubicBezTo>
                  <a:pt x="1129560" y="0"/>
                  <a:pt x="1685277" y="0"/>
                  <a:pt x="1685277" y="0"/>
                </a:cubicBezTo>
              </a:path>
            </a:pathLst>
          </a:custGeom>
          <a:noFill/>
          <a:ln cap="flat" cmpd="sng" w="28575">
            <a:solidFill>
              <a:srgbClr val="F2F2F2"/>
            </a:solidFill>
            <a:prstDash val="dot"/>
            <a:miter lim="800000"/>
            <a:headEnd len="sm" w="sm" type="none"/>
            <a:tailEnd len="sm" w="sm" type="none"/>
          </a:ln>
        </p:spPr>
        <p:txBody>
          <a:bodyPr anchorCtr="0" anchor="ctr" bIns="28550" lIns="57150" spcFirstLastPara="1" rIns="57150" wrap="square" tIns="28550">
            <a:noAutofit/>
          </a:bodyPr>
          <a:lstStyle/>
          <a:p>
            <a:pPr indent="0" lvl="0" marL="0" marR="0" rtl="0" algn="ctr">
              <a:spcBef>
                <a:spcPts val="0"/>
              </a:spcBef>
              <a:spcAft>
                <a:spcPts val="0"/>
              </a:spcAft>
              <a:buNone/>
            </a:pPr>
            <a:r>
              <a:t/>
            </a:r>
            <a:endParaRPr sz="528">
              <a:solidFill>
                <a:schemeClr val="lt1"/>
              </a:solidFill>
              <a:latin typeface="Calibri"/>
              <a:ea typeface="Calibri"/>
              <a:cs typeface="Calibri"/>
              <a:sym typeface="Calibri"/>
            </a:endParaRPr>
          </a:p>
        </p:txBody>
      </p:sp>
      <p:sp>
        <p:nvSpPr>
          <p:cNvPr id="742" name="Google Shape;742;p35"/>
          <p:cNvSpPr txBox="1"/>
          <p:nvPr/>
        </p:nvSpPr>
        <p:spPr>
          <a:xfrm>
            <a:off x="9613838" y="6600950"/>
            <a:ext cx="161348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Open Sans"/>
                <a:ea typeface="Open Sans"/>
                <a:cs typeface="Open Sans"/>
                <a:sym typeface="Open Sans"/>
              </a:rPr>
              <a:t>Copyright © 2024</a:t>
            </a:r>
            <a:endParaRPr/>
          </a:p>
        </p:txBody>
      </p:sp>
      <p:sp>
        <p:nvSpPr>
          <p:cNvPr id="743" name="Google Shape;743;p35"/>
          <p:cNvSpPr/>
          <p:nvPr/>
        </p:nvSpPr>
        <p:spPr>
          <a:xfrm flipH="1">
            <a:off x="0" y="29902"/>
            <a:ext cx="12188952" cy="419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accent5"/>
              </a:solidFill>
              <a:latin typeface="Arial"/>
              <a:ea typeface="Arial"/>
              <a:cs typeface="Arial"/>
              <a:sym typeface="Arial"/>
            </a:endParaRPr>
          </a:p>
        </p:txBody>
      </p:sp>
      <p:sp>
        <p:nvSpPr>
          <p:cNvPr id="744" name="Google Shape;744;p35"/>
          <p:cNvSpPr/>
          <p:nvPr/>
        </p:nvSpPr>
        <p:spPr>
          <a:xfrm>
            <a:off x="758250" y="1967350"/>
            <a:ext cx="11254500" cy="1728300"/>
          </a:xfrm>
          <a:prstGeom prst="rect">
            <a:avLst/>
          </a:prstGeom>
          <a:noFill/>
          <a:ln>
            <a:noFill/>
          </a:ln>
          <a:effectLst>
            <a:outerShdw blurRad="203200" rotWithShape="0" algn="t" dir="5400000" dist="190500">
              <a:srgbClr val="3E91EC">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52B77"/>
              </a:buClr>
              <a:buSzPts val="14800"/>
              <a:buFont typeface="Open Sans"/>
              <a:buNone/>
            </a:pPr>
            <a:r>
              <a:rPr b="1" i="0" lang="en-US" sz="12700" u="none" cap="none" strike="noStrike">
                <a:solidFill>
                  <a:srgbClr val="152B77"/>
                </a:solidFill>
                <a:latin typeface="Open Sans"/>
                <a:ea typeface="Open Sans"/>
                <a:cs typeface="Open Sans"/>
                <a:sym typeface="Open Sans"/>
              </a:rPr>
              <a:t>Thank You</a:t>
            </a:r>
            <a:endParaRPr sz="100"/>
          </a:p>
        </p:txBody>
      </p:sp>
      <p:pic>
        <p:nvPicPr>
          <p:cNvPr descr="A purple and blue logo&#10;&#10;Description automatically generated" id="745" name="Google Shape;745;p35"/>
          <p:cNvPicPr preferRelativeResize="0"/>
          <p:nvPr/>
        </p:nvPicPr>
        <p:blipFill rotWithShape="1">
          <a:blip r:embed="rId5">
            <a:alphaModFix/>
          </a:blip>
          <a:srcRect b="0" l="0" r="0" t="0"/>
          <a:stretch/>
        </p:blipFill>
        <p:spPr>
          <a:xfrm>
            <a:off x="375305" y="153666"/>
            <a:ext cx="2482195" cy="1442734"/>
          </a:xfrm>
          <a:prstGeom prst="rect">
            <a:avLst/>
          </a:prstGeom>
          <a:noFill/>
          <a:ln>
            <a:noFill/>
          </a:ln>
        </p:spPr>
      </p:pic>
      <p:pic>
        <p:nvPicPr>
          <p:cNvPr descr="A logo with blue text and blue circles&#10;&#10;Description automatically generated with medium confidence" id="746" name="Google Shape;746;p35"/>
          <p:cNvPicPr preferRelativeResize="0"/>
          <p:nvPr/>
        </p:nvPicPr>
        <p:blipFill rotWithShape="1">
          <a:blip r:embed="rId6">
            <a:alphaModFix/>
          </a:blip>
          <a:srcRect b="0" l="0" r="0" t="0"/>
          <a:stretch/>
        </p:blipFill>
        <p:spPr>
          <a:xfrm>
            <a:off x="179410" y="4127165"/>
            <a:ext cx="904874" cy="432876"/>
          </a:xfrm>
          <a:prstGeom prst="rect">
            <a:avLst/>
          </a:prstGeom>
          <a:noFill/>
          <a:ln>
            <a:noFill/>
          </a:ln>
        </p:spPr>
      </p:pic>
      <p:pic>
        <p:nvPicPr>
          <p:cNvPr descr="Background pattern&#10;&#10;Description automatically generated" id="747" name="Google Shape;747;p35"/>
          <p:cNvPicPr preferRelativeResize="0"/>
          <p:nvPr/>
        </p:nvPicPr>
        <p:blipFill rotWithShape="1">
          <a:blip r:embed="rId7">
            <a:alphaModFix/>
          </a:blip>
          <a:srcRect b="0" l="0" r="0" t="0"/>
          <a:stretch/>
        </p:blipFill>
        <p:spPr>
          <a:xfrm>
            <a:off x="1164328" y="4066593"/>
            <a:ext cx="904136" cy="603013"/>
          </a:xfrm>
          <a:prstGeom prst="rect">
            <a:avLst/>
          </a:prstGeom>
          <a:noFill/>
          <a:ln>
            <a:noFill/>
          </a:ln>
        </p:spPr>
      </p:pic>
      <p:sp>
        <p:nvSpPr>
          <p:cNvPr id="748" name="Google Shape;748;p35"/>
          <p:cNvSpPr txBox="1"/>
          <p:nvPr/>
        </p:nvSpPr>
        <p:spPr>
          <a:xfrm>
            <a:off x="2148525" y="3863300"/>
            <a:ext cx="3828300" cy="10158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1000">
                <a:solidFill>
                  <a:srgbClr val="03234B"/>
                </a:solidFill>
                <a:latin typeface="Open Sans"/>
                <a:ea typeface="Open Sans"/>
                <a:cs typeface="Open Sans"/>
                <a:sym typeface="Open Sans"/>
              </a:rPr>
              <a:t>EdgeAI (Edge AI Technologies for Optimised Performance Embedded Processing) develops new electronic components and systems, processing architectures, connectivity, software, algorithms, and middleware through the combination of microelectronics, edge AI, embedded systems, and edge computing. </a:t>
            </a:r>
            <a:r>
              <a:rPr i="1" lang="en-US" sz="1000" u="sng">
                <a:solidFill>
                  <a:schemeClr val="hlink"/>
                </a:solidFill>
                <a:latin typeface="Open Sans"/>
                <a:ea typeface="Open Sans"/>
                <a:cs typeface="Open Sans"/>
                <a:sym typeface="Open Sans"/>
                <a:hlinkClick r:id="rId8"/>
              </a:rPr>
              <a:t>www.edge-ai-tech.eu</a:t>
            </a:r>
            <a:r>
              <a:rPr i="1" lang="en-US" sz="1000">
                <a:solidFill>
                  <a:srgbClr val="03234B"/>
                </a:solidFill>
                <a:latin typeface="Open Sans"/>
                <a:ea typeface="Open Sans"/>
                <a:cs typeface="Open Sans"/>
                <a:sym typeface="Open Sans"/>
              </a:rPr>
              <a:t> </a:t>
            </a:r>
            <a:endParaRPr i="1" sz="1000">
              <a:solidFill>
                <a:srgbClr val="03234B"/>
              </a:solidFill>
              <a:latin typeface="Open Sans"/>
              <a:ea typeface="Open Sans"/>
              <a:cs typeface="Open Sans"/>
              <a:sym typeface="Open Sans"/>
            </a:endParaRPr>
          </a:p>
        </p:txBody>
      </p:sp>
      <p:sp>
        <p:nvSpPr>
          <p:cNvPr id="749" name="Google Shape;749;p35"/>
          <p:cNvSpPr txBox="1"/>
          <p:nvPr/>
        </p:nvSpPr>
        <p:spPr>
          <a:xfrm>
            <a:off x="179400" y="3497450"/>
            <a:ext cx="1870500" cy="432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US" sz="1350">
                <a:solidFill>
                  <a:schemeClr val="accent1"/>
                </a:solidFill>
              </a:rPr>
              <a:t>Acknowledgement:</a:t>
            </a:r>
            <a:endParaRPr sz="1350">
              <a:solidFill>
                <a:schemeClr val="accent1"/>
              </a:solidFill>
            </a:endParaRPr>
          </a:p>
          <a:p>
            <a:pPr indent="0" lvl="0" marL="0" rtl="0" algn="l">
              <a:spcBef>
                <a:spcPts val="0"/>
              </a:spcBef>
              <a:spcAft>
                <a:spcPts val="0"/>
              </a:spcAft>
              <a:buNone/>
            </a:pPr>
            <a:r>
              <a:t/>
            </a:r>
            <a:endParaRPr>
              <a:solidFill>
                <a:srgbClr val="102059"/>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733"/>
                                        </p:tgtEl>
                                        <p:attrNameLst>
                                          <p:attrName>style.visibility</p:attrName>
                                        </p:attrNameLst>
                                      </p:cBhvr>
                                      <p:to>
                                        <p:strVal val="visible"/>
                                      </p:to>
                                    </p:set>
                                    <p:anim calcmode="lin" valueType="num">
                                      <p:cBhvr additive="base">
                                        <p:cTn dur="1250"/>
                                        <p:tgtEl>
                                          <p:spTgt spid="733"/>
                                        </p:tgtEl>
                                        <p:attrNameLst>
                                          <p:attrName>ppt_x</p:attrName>
                                        </p:attrNameLst>
                                      </p:cBhvr>
                                      <p:tavLst>
                                        <p:tav fmla="" tm="0">
                                          <p:val>
                                            <p:strVal val="#ppt_x+1"/>
                                          </p:val>
                                        </p:tav>
                                        <p:tav fmla="" tm="100000">
                                          <p:val>
                                            <p:strVal val="#ppt_x"/>
                                          </p:val>
                                        </p:tav>
                                      </p:tavLst>
                                    </p:anim>
                                  </p:childTnLst>
                                </p:cTn>
                              </p:par>
                            </p:childTnLst>
                          </p:cTn>
                        </p:par>
                        <p:par>
                          <p:cTn fill="hold">
                            <p:stCondLst>
                              <p:cond delay="1250"/>
                            </p:stCondLst>
                            <p:childTnLst>
                              <p:par>
                                <p:cTn fill="hold" nodeType="afterEffect" presetClass="entr" presetID="10" presetSubtype="0">
                                  <p:stCondLst>
                                    <p:cond delay="750"/>
                                  </p:stCondLst>
                                  <p:childTnLst>
                                    <p:set>
                                      <p:cBhvr>
                                        <p:cTn dur="1" fill="hold">
                                          <p:stCondLst>
                                            <p:cond delay="0"/>
                                          </p:stCondLst>
                                        </p:cTn>
                                        <p:tgtEl>
                                          <p:spTgt spid="738"/>
                                        </p:tgtEl>
                                        <p:attrNameLst>
                                          <p:attrName>style.visibility</p:attrName>
                                        </p:attrNameLst>
                                      </p:cBhvr>
                                      <p:to>
                                        <p:strVal val="visible"/>
                                      </p:to>
                                    </p:set>
                                    <p:animEffect filter="fade" transition="in">
                                      <p:cBhvr>
                                        <p:cTn dur="500"/>
                                        <p:tgtEl>
                                          <p:spTgt spid="738"/>
                                        </p:tgtEl>
                                      </p:cBhvr>
                                    </p:animEffect>
                                  </p:childTnLst>
                                </p:cTn>
                              </p:par>
                              <p:par>
                                <p:cTn fill="hold" nodeType="withEffect" presetClass="entr" presetID="10" presetSubtype="0">
                                  <p:stCondLst>
                                    <p:cond delay="750"/>
                                  </p:stCondLst>
                                  <p:childTnLst>
                                    <p:set>
                                      <p:cBhvr>
                                        <p:cTn dur="1" fill="hold">
                                          <p:stCondLst>
                                            <p:cond delay="0"/>
                                          </p:stCondLst>
                                        </p:cTn>
                                        <p:tgtEl>
                                          <p:spTgt spid="732"/>
                                        </p:tgtEl>
                                        <p:attrNameLst>
                                          <p:attrName>style.visibility</p:attrName>
                                        </p:attrNameLst>
                                      </p:cBhvr>
                                      <p:to>
                                        <p:strVal val="visible"/>
                                      </p:to>
                                    </p:set>
                                    <p:animEffect filter="fade" transition="in">
                                      <p:cBhvr>
                                        <p:cTn dur="500"/>
                                        <p:tgtEl>
                                          <p:spTgt spid="732"/>
                                        </p:tgtEl>
                                      </p:cBhvr>
                                    </p:animEffect>
                                  </p:childTnLst>
                                </p:cTn>
                              </p:par>
                              <p:par>
                                <p:cTn fill="hold" nodeType="withEffect" presetClass="entr" presetID="10" presetSubtype="0">
                                  <p:stCondLst>
                                    <p:cond delay="750"/>
                                  </p:stCondLst>
                                  <p:childTnLst>
                                    <p:set>
                                      <p:cBhvr>
                                        <p:cTn dur="1" fill="hold">
                                          <p:stCondLst>
                                            <p:cond delay="0"/>
                                          </p:stCondLst>
                                        </p:cTn>
                                        <p:tgtEl>
                                          <p:spTgt spid="735"/>
                                        </p:tgtEl>
                                        <p:attrNameLst>
                                          <p:attrName>style.visibility</p:attrName>
                                        </p:attrNameLst>
                                      </p:cBhvr>
                                      <p:to>
                                        <p:strVal val="visible"/>
                                      </p:to>
                                    </p:set>
                                    <p:animEffect filter="fade" transition="in">
                                      <p:cBhvr>
                                        <p:cTn dur="500"/>
                                        <p:tgtEl>
                                          <p:spTgt spid="735"/>
                                        </p:tgtEl>
                                      </p:cBhvr>
                                    </p:animEffect>
                                  </p:childTnLst>
                                </p:cTn>
                              </p:par>
                              <p:par>
                                <p:cTn fill="hold" nodeType="withEffect" presetClass="entr" presetID="10" presetSubtype="0">
                                  <p:stCondLst>
                                    <p:cond delay="750"/>
                                  </p:stCondLst>
                                  <p:childTnLst>
                                    <p:set>
                                      <p:cBhvr>
                                        <p:cTn dur="1" fill="hold">
                                          <p:stCondLst>
                                            <p:cond delay="0"/>
                                          </p:stCondLst>
                                        </p:cTn>
                                        <p:tgtEl>
                                          <p:spTgt spid="741"/>
                                        </p:tgtEl>
                                        <p:attrNameLst>
                                          <p:attrName>style.visibility</p:attrName>
                                        </p:attrNameLst>
                                      </p:cBhvr>
                                      <p:to>
                                        <p:strVal val="visible"/>
                                      </p:to>
                                    </p:set>
                                    <p:animEffect filter="fade" transition="in">
                                      <p:cBhvr>
                                        <p:cTn dur="500"/>
                                        <p:tgtEl>
                                          <p:spTgt spid="741"/>
                                        </p:tgtEl>
                                      </p:cBhvr>
                                    </p:animEffect>
                                  </p:childTnLst>
                                </p:cTn>
                              </p:par>
                              <p:par>
                                <p:cTn fill="hold" nodeType="withEffect" presetClass="entr" presetID="2" presetSubtype="4">
                                  <p:stCondLst>
                                    <p:cond delay="0"/>
                                  </p:stCondLst>
                                  <p:childTnLst>
                                    <p:set>
                                      <p:cBhvr>
                                        <p:cTn dur="1" fill="hold">
                                          <p:stCondLst>
                                            <p:cond delay="0"/>
                                          </p:stCondLst>
                                        </p:cTn>
                                        <p:tgtEl>
                                          <p:spTgt spid="727"/>
                                        </p:tgtEl>
                                        <p:attrNameLst>
                                          <p:attrName>style.visibility</p:attrName>
                                        </p:attrNameLst>
                                      </p:cBhvr>
                                      <p:to>
                                        <p:strVal val="visible"/>
                                      </p:to>
                                    </p:set>
                                    <p:anim calcmode="lin" valueType="num">
                                      <p:cBhvr additive="base">
                                        <p:cTn dur="1250"/>
                                        <p:tgtEl>
                                          <p:spTgt spid="72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9"/>
                                        </p:tgtEl>
                                        <p:attrNameLst>
                                          <p:attrName>style.visibility</p:attrName>
                                        </p:attrNameLst>
                                      </p:cBhvr>
                                      <p:to>
                                        <p:strVal val="visible"/>
                                      </p:to>
                                    </p:set>
                                    <p:anim calcmode="lin" valueType="num">
                                      <p:cBhvr additive="base">
                                        <p:cTn dur="1250"/>
                                        <p:tgtEl>
                                          <p:spTgt spid="7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744"/>
                                        </p:tgtEl>
                                        <p:attrNameLst>
                                          <p:attrName>style.visibility</p:attrName>
                                        </p:attrNameLst>
                                      </p:cBhvr>
                                      <p:to>
                                        <p:strVal val="visible"/>
                                      </p:to>
                                    </p:set>
                                    <p:anim calcmode="lin" valueType="num">
                                      <p:cBhvr additive="base">
                                        <p:cTn dur="1250"/>
                                        <p:tgtEl>
                                          <p:spTgt spid="74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36"/>
          <p:cNvSpPr/>
          <p:nvPr/>
        </p:nvSpPr>
        <p:spPr>
          <a:xfrm>
            <a:off x="0" y="2028347"/>
            <a:ext cx="544719" cy="3479268"/>
          </a:xfrm>
          <a:prstGeom prst="rect">
            <a:avLst/>
          </a:prstGeom>
          <a:solidFill>
            <a:srgbClr val="0F20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756" name="Google Shape;756;p36"/>
          <p:cNvSpPr/>
          <p:nvPr/>
        </p:nvSpPr>
        <p:spPr>
          <a:xfrm>
            <a:off x="633900" y="920821"/>
            <a:ext cx="3437600" cy="5640246"/>
          </a:xfrm>
          <a:prstGeom prst="rect">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757" name="Google Shape;757;p36"/>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3200"/>
              <a:buFont typeface="Noto Sans"/>
              <a:buNone/>
            </a:pPr>
            <a:r>
              <a:rPr lang="en-US"/>
              <a:t>Event Organisers</a:t>
            </a:r>
            <a:endParaRPr/>
          </a:p>
        </p:txBody>
      </p:sp>
      <p:sp>
        <p:nvSpPr>
          <p:cNvPr id="758" name="Google Shape;758;p36"/>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800"/>
              <a:buFont typeface="Arial"/>
              <a:buNone/>
            </a:pPr>
            <a:fld id="{00000000-1234-1234-1234-123412341234}" type="slidenum">
              <a:rPr b="0" i="0" lang="en-US"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grpSp>
        <p:nvGrpSpPr>
          <p:cNvPr id="759" name="Google Shape;759;p36"/>
          <p:cNvGrpSpPr/>
          <p:nvPr/>
        </p:nvGrpSpPr>
        <p:grpSpPr>
          <a:xfrm>
            <a:off x="44175" y="4650161"/>
            <a:ext cx="159555" cy="798597"/>
            <a:chOff x="44175" y="4650161"/>
            <a:chExt cx="159555" cy="798597"/>
          </a:xfrm>
        </p:grpSpPr>
        <p:grpSp>
          <p:nvGrpSpPr>
            <p:cNvPr id="760" name="Google Shape;760;p36"/>
            <p:cNvGrpSpPr/>
            <p:nvPr/>
          </p:nvGrpSpPr>
          <p:grpSpPr>
            <a:xfrm flipH="1" rot="10800000">
              <a:off x="44175" y="5289202"/>
              <a:ext cx="159555" cy="159555"/>
              <a:chOff x="6298783" y="-494131"/>
              <a:chExt cx="156411" cy="156411"/>
            </a:xfrm>
          </p:grpSpPr>
          <p:cxnSp>
            <p:nvCxnSpPr>
              <p:cNvPr id="761" name="Google Shape;761;p36"/>
              <p:cNvCxnSpPr/>
              <p:nvPr/>
            </p:nvCxnSpPr>
            <p:spPr>
              <a:xfrm>
                <a:off x="6376989" y="-494131"/>
                <a:ext cx="0" cy="156411"/>
              </a:xfrm>
              <a:prstGeom prst="straightConnector1">
                <a:avLst/>
              </a:prstGeom>
              <a:noFill/>
              <a:ln cap="flat" cmpd="sng" w="12700">
                <a:solidFill>
                  <a:schemeClr val="accent5"/>
                </a:solidFill>
                <a:prstDash val="solid"/>
                <a:miter lim="800000"/>
                <a:headEnd len="sm" w="sm" type="none"/>
                <a:tailEnd len="sm" w="sm" type="none"/>
              </a:ln>
            </p:spPr>
          </p:cxnSp>
          <p:cxnSp>
            <p:nvCxnSpPr>
              <p:cNvPr id="762" name="Google Shape;762;p36"/>
              <p:cNvCxnSpPr/>
              <p:nvPr/>
            </p:nvCxnSpPr>
            <p:spPr>
              <a:xfrm>
                <a:off x="6376988" y="-494130"/>
                <a:ext cx="0" cy="156411"/>
              </a:xfrm>
              <a:prstGeom prst="straightConnector1">
                <a:avLst/>
              </a:prstGeom>
              <a:noFill/>
              <a:ln cap="flat" cmpd="sng" w="12700">
                <a:solidFill>
                  <a:schemeClr val="accent5"/>
                </a:solidFill>
                <a:prstDash val="solid"/>
                <a:miter lim="800000"/>
                <a:headEnd len="sm" w="sm" type="none"/>
                <a:tailEnd len="sm" w="sm" type="none"/>
              </a:ln>
            </p:spPr>
          </p:cxnSp>
        </p:grpSp>
        <p:grpSp>
          <p:nvGrpSpPr>
            <p:cNvPr id="763" name="Google Shape;763;p36"/>
            <p:cNvGrpSpPr/>
            <p:nvPr/>
          </p:nvGrpSpPr>
          <p:grpSpPr>
            <a:xfrm flipH="1" rot="5400000">
              <a:off x="-168104" y="4924699"/>
              <a:ext cx="584118" cy="35041"/>
              <a:chOff x="535209" y="3805182"/>
              <a:chExt cx="572608" cy="34351"/>
            </a:xfrm>
          </p:grpSpPr>
          <p:sp>
            <p:nvSpPr>
              <p:cNvPr id="764" name="Google Shape;764;p36"/>
              <p:cNvSpPr/>
              <p:nvPr/>
            </p:nvSpPr>
            <p:spPr>
              <a:xfrm rot="-5400000">
                <a:off x="535209" y="3805183"/>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765" name="Google Shape;765;p36"/>
              <p:cNvSpPr/>
              <p:nvPr/>
            </p:nvSpPr>
            <p:spPr>
              <a:xfrm rot="-5400000">
                <a:off x="624919" y="3805183"/>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766" name="Google Shape;766;p36"/>
              <p:cNvSpPr/>
              <p:nvPr/>
            </p:nvSpPr>
            <p:spPr>
              <a:xfrm rot="-5400000">
                <a:off x="714629" y="3805183"/>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767" name="Google Shape;767;p36"/>
              <p:cNvSpPr/>
              <p:nvPr/>
            </p:nvSpPr>
            <p:spPr>
              <a:xfrm rot="-5400000">
                <a:off x="804339" y="3805183"/>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768" name="Google Shape;768;p36"/>
              <p:cNvSpPr/>
              <p:nvPr/>
            </p:nvSpPr>
            <p:spPr>
              <a:xfrm rot="-5400000">
                <a:off x="894049" y="3805182"/>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769" name="Google Shape;769;p36"/>
              <p:cNvSpPr/>
              <p:nvPr/>
            </p:nvSpPr>
            <p:spPr>
              <a:xfrm rot="-5400000">
                <a:off x="983759" y="3805182"/>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770" name="Google Shape;770;p36"/>
              <p:cNvSpPr/>
              <p:nvPr/>
            </p:nvSpPr>
            <p:spPr>
              <a:xfrm rot="-5400000">
                <a:off x="1073467" y="3805182"/>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grpSp>
      </p:grpSp>
      <p:sp>
        <p:nvSpPr>
          <p:cNvPr id="771" name="Google Shape;771;p36"/>
          <p:cNvSpPr/>
          <p:nvPr/>
        </p:nvSpPr>
        <p:spPr>
          <a:xfrm>
            <a:off x="4016170" y="1030860"/>
            <a:ext cx="390404" cy="5420164"/>
          </a:xfrm>
          <a:prstGeom prst="rect">
            <a:avLst/>
          </a:prstGeom>
          <a:solidFill>
            <a:srgbClr val="0F20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cxnSp>
        <p:nvCxnSpPr>
          <p:cNvPr id="772" name="Google Shape;772;p36"/>
          <p:cNvCxnSpPr/>
          <p:nvPr/>
        </p:nvCxnSpPr>
        <p:spPr>
          <a:xfrm>
            <a:off x="4162146" y="1028665"/>
            <a:ext cx="0" cy="5410121"/>
          </a:xfrm>
          <a:prstGeom prst="straightConnector1">
            <a:avLst/>
          </a:prstGeom>
          <a:solidFill>
            <a:schemeClr val="accent2"/>
          </a:solidFill>
          <a:ln cap="flat" cmpd="sng" w="9525">
            <a:solidFill>
              <a:srgbClr val="F2F2F2"/>
            </a:solidFill>
            <a:prstDash val="solid"/>
            <a:miter lim="800000"/>
            <a:headEnd len="sm" w="sm" type="none"/>
            <a:tailEnd len="sm" w="sm" type="none"/>
          </a:ln>
        </p:spPr>
      </p:cxnSp>
      <p:cxnSp>
        <p:nvCxnSpPr>
          <p:cNvPr id="773" name="Google Shape;773;p36"/>
          <p:cNvCxnSpPr/>
          <p:nvPr/>
        </p:nvCxnSpPr>
        <p:spPr>
          <a:xfrm>
            <a:off x="4184978" y="1028665"/>
            <a:ext cx="0" cy="5410121"/>
          </a:xfrm>
          <a:prstGeom prst="straightConnector1">
            <a:avLst/>
          </a:prstGeom>
          <a:solidFill>
            <a:schemeClr val="accent2"/>
          </a:solidFill>
          <a:ln cap="flat" cmpd="sng" w="9525">
            <a:solidFill>
              <a:srgbClr val="F2F2F2"/>
            </a:solidFill>
            <a:prstDash val="solid"/>
            <a:miter lim="800000"/>
            <a:headEnd len="sm" w="sm" type="none"/>
            <a:tailEnd len="sm" w="sm" type="none"/>
          </a:ln>
        </p:spPr>
      </p:cxnSp>
      <p:grpSp>
        <p:nvGrpSpPr>
          <p:cNvPr id="774" name="Google Shape;774;p36"/>
          <p:cNvGrpSpPr/>
          <p:nvPr/>
        </p:nvGrpSpPr>
        <p:grpSpPr>
          <a:xfrm>
            <a:off x="4129818" y="3557507"/>
            <a:ext cx="240323" cy="89922"/>
            <a:chOff x="3790581" y="2276645"/>
            <a:chExt cx="235588" cy="88150"/>
          </a:xfrm>
        </p:grpSpPr>
        <p:cxnSp>
          <p:nvCxnSpPr>
            <p:cNvPr id="775" name="Google Shape;775;p36"/>
            <p:cNvCxnSpPr/>
            <p:nvPr/>
          </p:nvCxnSpPr>
          <p:spPr>
            <a:xfrm>
              <a:off x="3873747" y="2320720"/>
              <a:ext cx="152422" cy="0"/>
            </a:xfrm>
            <a:prstGeom prst="straightConnector1">
              <a:avLst/>
            </a:prstGeom>
            <a:noFill/>
            <a:ln cap="flat" cmpd="sng" w="9525">
              <a:solidFill>
                <a:schemeClr val="accent5"/>
              </a:solidFill>
              <a:prstDash val="solid"/>
              <a:miter lim="800000"/>
              <a:headEnd len="sm" w="sm" type="none"/>
              <a:tailEnd len="med" w="med" type="triangle"/>
            </a:ln>
          </p:spPr>
        </p:cxnSp>
        <p:sp>
          <p:nvSpPr>
            <p:cNvPr id="776" name="Google Shape;776;p36"/>
            <p:cNvSpPr/>
            <p:nvPr/>
          </p:nvSpPr>
          <p:spPr>
            <a:xfrm>
              <a:off x="3790581" y="2276645"/>
              <a:ext cx="90526" cy="88150"/>
            </a:xfrm>
            <a:prstGeom prst="ellipse">
              <a:avLst/>
            </a:prstGeom>
            <a:solidFill>
              <a:schemeClr val="accent2"/>
            </a:soli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grpSp>
      <p:grpSp>
        <p:nvGrpSpPr>
          <p:cNvPr id="777" name="Google Shape;777;p36"/>
          <p:cNvGrpSpPr/>
          <p:nvPr/>
        </p:nvGrpSpPr>
        <p:grpSpPr>
          <a:xfrm>
            <a:off x="4129818" y="1412432"/>
            <a:ext cx="240323" cy="89922"/>
            <a:chOff x="4129818" y="1325067"/>
            <a:chExt cx="240323" cy="89922"/>
          </a:xfrm>
        </p:grpSpPr>
        <p:cxnSp>
          <p:nvCxnSpPr>
            <p:cNvPr id="778" name="Google Shape;778;p36"/>
            <p:cNvCxnSpPr/>
            <p:nvPr/>
          </p:nvCxnSpPr>
          <p:spPr>
            <a:xfrm>
              <a:off x="4214656" y="1370028"/>
              <a:ext cx="155485" cy="0"/>
            </a:xfrm>
            <a:prstGeom prst="straightConnector1">
              <a:avLst/>
            </a:prstGeom>
            <a:solidFill>
              <a:schemeClr val="accent2"/>
            </a:solidFill>
            <a:ln cap="flat" cmpd="sng" w="9525">
              <a:solidFill>
                <a:schemeClr val="accent5"/>
              </a:solidFill>
              <a:prstDash val="solid"/>
              <a:miter lim="800000"/>
              <a:headEnd len="sm" w="sm" type="none"/>
              <a:tailEnd len="med" w="med" type="triangle"/>
            </a:ln>
          </p:spPr>
        </p:cxnSp>
        <p:sp>
          <p:nvSpPr>
            <p:cNvPr id="779" name="Google Shape;779;p36"/>
            <p:cNvSpPr/>
            <p:nvPr/>
          </p:nvSpPr>
          <p:spPr>
            <a:xfrm>
              <a:off x="4129818" y="1325067"/>
              <a:ext cx="92345" cy="89922"/>
            </a:xfrm>
            <a:prstGeom prst="ellipse">
              <a:avLst/>
            </a:prstGeom>
            <a:solidFill>
              <a:schemeClr val="accent3"/>
            </a:soli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grpSp>
      <p:grpSp>
        <p:nvGrpSpPr>
          <p:cNvPr id="780" name="Google Shape;780;p36"/>
          <p:cNvGrpSpPr/>
          <p:nvPr/>
        </p:nvGrpSpPr>
        <p:grpSpPr>
          <a:xfrm>
            <a:off x="4129818" y="5981982"/>
            <a:ext cx="240323" cy="89922"/>
            <a:chOff x="4129818" y="3273603"/>
            <a:chExt cx="240323" cy="89922"/>
          </a:xfrm>
        </p:grpSpPr>
        <p:cxnSp>
          <p:nvCxnSpPr>
            <p:cNvPr id="781" name="Google Shape;781;p36"/>
            <p:cNvCxnSpPr/>
            <p:nvPr/>
          </p:nvCxnSpPr>
          <p:spPr>
            <a:xfrm>
              <a:off x="4214656" y="3318564"/>
              <a:ext cx="155485" cy="0"/>
            </a:xfrm>
            <a:prstGeom prst="straightConnector1">
              <a:avLst/>
            </a:prstGeom>
            <a:solidFill>
              <a:schemeClr val="accent2"/>
            </a:solidFill>
            <a:ln cap="flat" cmpd="sng" w="9525">
              <a:solidFill>
                <a:schemeClr val="accent5"/>
              </a:solidFill>
              <a:prstDash val="solid"/>
              <a:miter lim="800000"/>
              <a:headEnd len="sm" w="sm" type="none"/>
              <a:tailEnd len="med" w="med" type="triangle"/>
            </a:ln>
          </p:spPr>
        </p:cxnSp>
        <p:sp>
          <p:nvSpPr>
            <p:cNvPr id="782" name="Google Shape;782;p36"/>
            <p:cNvSpPr/>
            <p:nvPr/>
          </p:nvSpPr>
          <p:spPr>
            <a:xfrm>
              <a:off x="4129818" y="3273603"/>
              <a:ext cx="92345" cy="89922"/>
            </a:xfrm>
            <a:prstGeom prst="ellipse">
              <a:avLst/>
            </a:prstGeom>
            <a:solidFill>
              <a:schemeClr val="accent3"/>
            </a:soli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grpSp>
      <p:sp>
        <p:nvSpPr>
          <p:cNvPr id="783" name="Google Shape;783;p36"/>
          <p:cNvSpPr txBox="1"/>
          <p:nvPr/>
        </p:nvSpPr>
        <p:spPr>
          <a:xfrm>
            <a:off x="5485279" y="5293746"/>
            <a:ext cx="6598372" cy="89255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1300">
                <a:solidFill>
                  <a:srgbClr val="03234B"/>
                </a:solidFill>
                <a:latin typeface="Open Sans"/>
                <a:ea typeface="Open Sans"/>
                <a:cs typeface="Open Sans"/>
                <a:sym typeface="Open Sans"/>
              </a:rPr>
              <a:t>The AI4DI project has received funding from the ECSEL Joint Undertaking (JU) under grant agreement No 826060. The JU receives support from the European Union’s Horizon 2020 research and innovation programme and the national authorities. </a:t>
            </a:r>
            <a:r>
              <a:rPr i="1" lang="en-US" sz="1300" u="sng">
                <a:solidFill>
                  <a:schemeClr val="hlink"/>
                </a:solidFill>
                <a:latin typeface="Open Sans"/>
                <a:ea typeface="Open Sans"/>
                <a:cs typeface="Open Sans"/>
                <a:sym typeface="Open Sans"/>
                <a:hlinkClick r:id="rId3"/>
              </a:rPr>
              <a:t>www.ai4di.eu</a:t>
            </a:r>
            <a:r>
              <a:rPr i="1" lang="en-US" sz="1300">
                <a:solidFill>
                  <a:srgbClr val="03234B"/>
                </a:solidFill>
                <a:latin typeface="Open Sans"/>
                <a:ea typeface="Open Sans"/>
                <a:cs typeface="Open Sans"/>
                <a:sym typeface="Open Sans"/>
              </a:rPr>
              <a:t> </a:t>
            </a:r>
            <a:endParaRPr i="1" sz="1300">
              <a:solidFill>
                <a:srgbClr val="03234B"/>
              </a:solidFill>
              <a:latin typeface="Open Sans"/>
              <a:ea typeface="Open Sans"/>
              <a:cs typeface="Open Sans"/>
              <a:sym typeface="Open Sans"/>
            </a:endParaRPr>
          </a:p>
        </p:txBody>
      </p:sp>
      <p:sp>
        <p:nvSpPr>
          <p:cNvPr id="784" name="Google Shape;784;p36"/>
          <p:cNvSpPr txBox="1"/>
          <p:nvPr/>
        </p:nvSpPr>
        <p:spPr>
          <a:xfrm>
            <a:off x="5485278" y="2864625"/>
            <a:ext cx="6598372" cy="89255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1300">
                <a:solidFill>
                  <a:srgbClr val="03234B"/>
                </a:solidFill>
                <a:latin typeface="Open Sans"/>
                <a:ea typeface="Open Sans"/>
                <a:cs typeface="Open Sans"/>
                <a:sym typeface="Open Sans"/>
              </a:rPr>
              <a:t>The ANDANTE project has received funding from the ECSEL Joint Undertaking (JU) under grant agreement No 876925. The JU receives support from the European Union’s Horizon 2020 research and innovation programme and Belgium, France, Germany, The Netherlands, Portugal, Spain, Switzerland. </a:t>
            </a:r>
            <a:r>
              <a:rPr i="1" lang="en-US" sz="1300" u="sng">
                <a:solidFill>
                  <a:schemeClr val="hlink"/>
                </a:solidFill>
                <a:latin typeface="Open Sans"/>
                <a:ea typeface="Open Sans"/>
                <a:cs typeface="Open Sans"/>
                <a:sym typeface="Open Sans"/>
                <a:hlinkClick r:id="rId4"/>
              </a:rPr>
              <a:t>www.andante-ai.eu</a:t>
            </a:r>
            <a:r>
              <a:rPr i="1" lang="en-US" sz="1300">
                <a:solidFill>
                  <a:srgbClr val="03234B"/>
                </a:solidFill>
                <a:latin typeface="Open Sans"/>
                <a:ea typeface="Open Sans"/>
                <a:cs typeface="Open Sans"/>
                <a:sym typeface="Open Sans"/>
              </a:rPr>
              <a:t> </a:t>
            </a:r>
            <a:endParaRPr i="1" sz="1300">
              <a:solidFill>
                <a:srgbClr val="03234B"/>
              </a:solidFill>
              <a:latin typeface="Open Sans"/>
              <a:ea typeface="Open Sans"/>
              <a:cs typeface="Open Sans"/>
              <a:sym typeface="Open Sans"/>
            </a:endParaRPr>
          </a:p>
        </p:txBody>
      </p:sp>
      <p:pic>
        <p:nvPicPr>
          <p:cNvPr descr="Logo&#10;&#10;Description automatically generated" id="785" name="Google Shape;785;p36"/>
          <p:cNvPicPr preferRelativeResize="0"/>
          <p:nvPr/>
        </p:nvPicPr>
        <p:blipFill rotWithShape="1">
          <a:blip r:embed="rId5">
            <a:alphaModFix/>
          </a:blip>
          <a:srcRect b="0" l="0" r="0" t="0"/>
          <a:stretch/>
        </p:blipFill>
        <p:spPr>
          <a:xfrm>
            <a:off x="4534635" y="3004467"/>
            <a:ext cx="904873" cy="603013"/>
          </a:xfrm>
          <a:prstGeom prst="rect">
            <a:avLst/>
          </a:prstGeom>
          <a:noFill/>
          <a:ln>
            <a:noFill/>
          </a:ln>
        </p:spPr>
      </p:pic>
      <p:pic>
        <p:nvPicPr>
          <p:cNvPr descr="Background pattern&#10;&#10;Description automatically generated" id="786" name="Google Shape;786;p36"/>
          <p:cNvPicPr preferRelativeResize="0"/>
          <p:nvPr/>
        </p:nvPicPr>
        <p:blipFill rotWithShape="1">
          <a:blip r:embed="rId6">
            <a:alphaModFix/>
          </a:blip>
          <a:srcRect b="0" l="0" r="0" t="0"/>
          <a:stretch/>
        </p:blipFill>
        <p:spPr>
          <a:xfrm>
            <a:off x="4535003" y="1016118"/>
            <a:ext cx="904136" cy="603013"/>
          </a:xfrm>
          <a:prstGeom prst="rect">
            <a:avLst/>
          </a:prstGeom>
          <a:noFill/>
          <a:ln>
            <a:noFill/>
          </a:ln>
        </p:spPr>
      </p:pic>
      <p:sp>
        <p:nvSpPr>
          <p:cNvPr id="787" name="Google Shape;787;p36"/>
          <p:cNvSpPr txBox="1"/>
          <p:nvPr/>
        </p:nvSpPr>
        <p:spPr>
          <a:xfrm>
            <a:off x="5485278" y="3979158"/>
            <a:ext cx="6598372" cy="109260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1300">
                <a:solidFill>
                  <a:srgbClr val="03234B"/>
                </a:solidFill>
                <a:latin typeface="Open Sans"/>
                <a:ea typeface="Open Sans"/>
                <a:cs typeface="Open Sans"/>
                <a:sym typeface="Open Sans"/>
              </a:rPr>
              <a:t>SMARTY - Scalable and Quantum Resilient Heterogeneous Edge Computing enabling Trustworthy, focuses on cloud-edge continuum for heterogeneous systems, that protects data-in-transit and data-in-process, employing novel accelerators for quantum resilient communications, confidential computing, and software defined perimeters. </a:t>
            </a:r>
            <a:r>
              <a:rPr i="1" lang="en-US" sz="1300" u="sng">
                <a:solidFill>
                  <a:schemeClr val="hlink"/>
                </a:solidFill>
                <a:latin typeface="Open Sans"/>
                <a:ea typeface="Open Sans"/>
                <a:cs typeface="Open Sans"/>
                <a:sym typeface="Open Sans"/>
                <a:hlinkClick r:id="rId7"/>
              </a:rPr>
              <a:t>https://www.smarty-project.eu/</a:t>
            </a:r>
            <a:r>
              <a:rPr i="1" lang="en-US" sz="1300">
                <a:solidFill>
                  <a:srgbClr val="03234B"/>
                </a:solidFill>
                <a:latin typeface="Open Sans"/>
                <a:ea typeface="Open Sans"/>
                <a:cs typeface="Open Sans"/>
                <a:sym typeface="Open Sans"/>
              </a:rPr>
              <a:t> </a:t>
            </a:r>
            <a:endParaRPr i="1" sz="1300">
              <a:solidFill>
                <a:srgbClr val="03234B"/>
              </a:solidFill>
              <a:latin typeface="Open Sans"/>
              <a:ea typeface="Open Sans"/>
              <a:cs typeface="Open Sans"/>
              <a:sym typeface="Open Sans"/>
            </a:endParaRPr>
          </a:p>
        </p:txBody>
      </p:sp>
      <p:pic>
        <p:nvPicPr>
          <p:cNvPr descr="A picture containing logo&#10;&#10;Description automatically generated" id="788" name="Google Shape;788;p36"/>
          <p:cNvPicPr preferRelativeResize="0"/>
          <p:nvPr/>
        </p:nvPicPr>
        <p:blipFill rotWithShape="1">
          <a:blip r:embed="rId8">
            <a:alphaModFix/>
          </a:blip>
          <a:srcRect b="13198" l="13485" r="11404" t="13198"/>
          <a:stretch/>
        </p:blipFill>
        <p:spPr>
          <a:xfrm>
            <a:off x="4642690" y="5406242"/>
            <a:ext cx="688762" cy="648706"/>
          </a:xfrm>
          <a:prstGeom prst="rect">
            <a:avLst/>
          </a:prstGeom>
          <a:noFill/>
          <a:ln>
            <a:noFill/>
          </a:ln>
        </p:spPr>
      </p:pic>
      <p:sp>
        <p:nvSpPr>
          <p:cNvPr id="789" name="Google Shape;789;p36"/>
          <p:cNvSpPr txBox="1"/>
          <p:nvPr/>
        </p:nvSpPr>
        <p:spPr>
          <a:xfrm>
            <a:off x="5485279" y="1750092"/>
            <a:ext cx="6598372" cy="89255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1300">
                <a:solidFill>
                  <a:srgbClr val="03234B"/>
                </a:solidFill>
                <a:latin typeface="Open Sans"/>
                <a:ea typeface="Open Sans"/>
                <a:cs typeface="Open Sans"/>
                <a:sym typeface="Open Sans"/>
              </a:rPr>
              <a:t>EdgeAI (Edge AI Technologies for Optimised Performance Embedded Processing) develops new electronic components and systems, processing architectures, connectivity, software, algorithms, and middleware through the combination of microelectronics, edge AI, embedded systems, and edge computing. </a:t>
            </a:r>
            <a:r>
              <a:rPr i="1" lang="en-US" sz="1300" u="sng">
                <a:solidFill>
                  <a:schemeClr val="hlink"/>
                </a:solidFill>
                <a:latin typeface="Open Sans"/>
                <a:ea typeface="Open Sans"/>
                <a:cs typeface="Open Sans"/>
                <a:sym typeface="Open Sans"/>
                <a:hlinkClick r:id="rId9"/>
              </a:rPr>
              <a:t>www.edge-ai-tech.eu</a:t>
            </a:r>
            <a:r>
              <a:rPr i="1" lang="en-US" sz="1300">
                <a:solidFill>
                  <a:srgbClr val="03234B"/>
                </a:solidFill>
                <a:latin typeface="Open Sans"/>
                <a:ea typeface="Open Sans"/>
                <a:cs typeface="Open Sans"/>
                <a:sym typeface="Open Sans"/>
              </a:rPr>
              <a:t> </a:t>
            </a:r>
            <a:endParaRPr i="1" sz="1300">
              <a:solidFill>
                <a:srgbClr val="03234B"/>
              </a:solidFill>
              <a:latin typeface="Open Sans"/>
              <a:ea typeface="Open Sans"/>
              <a:cs typeface="Open Sans"/>
              <a:sym typeface="Open Sans"/>
            </a:endParaRPr>
          </a:p>
        </p:txBody>
      </p:sp>
      <p:pic>
        <p:nvPicPr>
          <p:cNvPr id="790" name="Google Shape;790;p36"/>
          <p:cNvPicPr preferRelativeResize="0"/>
          <p:nvPr>
            <p:ph idx="2" type="pic"/>
          </p:nvPr>
        </p:nvPicPr>
        <p:blipFill rotWithShape="1">
          <a:blip r:embed="rId10">
            <a:alphaModFix/>
          </a:blip>
          <a:srcRect b="0" l="14696" r="14696" t="0"/>
          <a:stretch/>
        </p:blipFill>
        <p:spPr>
          <a:xfrm>
            <a:off x="219784" y="1030860"/>
            <a:ext cx="3831570" cy="5420165"/>
          </a:xfrm>
          <a:prstGeom prst="rect">
            <a:avLst/>
          </a:prstGeom>
          <a:noFill/>
          <a:ln>
            <a:noFill/>
          </a:ln>
        </p:spPr>
      </p:pic>
      <p:sp>
        <p:nvSpPr>
          <p:cNvPr id="791" name="Google Shape;791;p36"/>
          <p:cNvSpPr txBox="1"/>
          <p:nvPr/>
        </p:nvSpPr>
        <p:spPr>
          <a:xfrm>
            <a:off x="203730" y="1735769"/>
            <a:ext cx="3958416" cy="429117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5"/>
              </a:buClr>
              <a:buSzPts val="1600"/>
              <a:buFont typeface="Open Sans"/>
              <a:buNone/>
            </a:pPr>
            <a:r>
              <a:rPr b="1" lang="en-US" sz="1600">
                <a:solidFill>
                  <a:schemeClr val="accent5"/>
                </a:solidFill>
                <a:latin typeface="Open Sans"/>
                <a:ea typeface="Open Sans"/>
                <a:cs typeface="Open Sans"/>
                <a:sym typeface="Open Sans"/>
              </a:rPr>
              <a:t>EdgeAI</a:t>
            </a:r>
            <a:endParaRPr/>
          </a:p>
          <a:p>
            <a:pPr indent="0" lvl="0" marL="0" marR="0" rtl="0" algn="ctr">
              <a:lnSpc>
                <a:spcPct val="100000"/>
              </a:lnSpc>
              <a:spcBef>
                <a:spcPts val="600"/>
              </a:spcBef>
              <a:spcAft>
                <a:spcPts val="0"/>
              </a:spcAft>
              <a:buClr>
                <a:schemeClr val="accent5"/>
              </a:buClr>
              <a:buSzPts val="1600"/>
              <a:buFont typeface="Open Sans"/>
              <a:buNone/>
            </a:pPr>
            <a:r>
              <a:rPr b="1" lang="en-US" sz="1600">
                <a:solidFill>
                  <a:schemeClr val="accent5"/>
                </a:solidFill>
                <a:latin typeface="Open Sans"/>
                <a:ea typeface="Open Sans"/>
                <a:cs typeface="Open Sans"/>
                <a:sym typeface="Open Sans"/>
              </a:rPr>
              <a:t>ANDANTE</a:t>
            </a:r>
            <a:endParaRPr/>
          </a:p>
          <a:p>
            <a:pPr indent="0" lvl="0" marL="0" marR="0" rtl="0" algn="ctr">
              <a:lnSpc>
                <a:spcPct val="100000"/>
              </a:lnSpc>
              <a:spcBef>
                <a:spcPts val="600"/>
              </a:spcBef>
              <a:spcAft>
                <a:spcPts val="0"/>
              </a:spcAft>
              <a:buClr>
                <a:schemeClr val="accent5"/>
              </a:buClr>
              <a:buSzPts val="1600"/>
              <a:buFont typeface="Open Sans"/>
              <a:buNone/>
            </a:pPr>
            <a:r>
              <a:rPr b="1" lang="en-US" sz="1600">
                <a:solidFill>
                  <a:schemeClr val="accent5"/>
                </a:solidFill>
                <a:latin typeface="Open Sans"/>
                <a:ea typeface="Open Sans"/>
                <a:cs typeface="Open Sans"/>
                <a:sym typeface="Open Sans"/>
              </a:rPr>
              <a:t>SMARTY</a:t>
            </a:r>
            <a:endParaRPr/>
          </a:p>
          <a:p>
            <a:pPr indent="0" lvl="0" marL="0" marR="0" rtl="0" algn="ctr">
              <a:lnSpc>
                <a:spcPct val="100000"/>
              </a:lnSpc>
              <a:spcBef>
                <a:spcPts val="600"/>
              </a:spcBef>
              <a:spcAft>
                <a:spcPts val="0"/>
              </a:spcAft>
              <a:buClr>
                <a:schemeClr val="accent5"/>
              </a:buClr>
              <a:buSzPts val="1600"/>
              <a:buFont typeface="Open Sans"/>
              <a:buNone/>
            </a:pPr>
            <a:r>
              <a:rPr b="1" lang="en-US" sz="1600">
                <a:solidFill>
                  <a:schemeClr val="accent5"/>
                </a:solidFill>
                <a:latin typeface="Open Sans"/>
                <a:ea typeface="Open Sans"/>
                <a:cs typeface="Open Sans"/>
                <a:sym typeface="Open Sans"/>
              </a:rPr>
              <a:t>AI4DI</a:t>
            </a:r>
            <a:endParaRPr/>
          </a:p>
          <a:p>
            <a:pPr indent="0" lvl="0" marL="0" marR="0" rtl="0" algn="ctr">
              <a:lnSpc>
                <a:spcPct val="100000"/>
              </a:lnSpc>
              <a:spcBef>
                <a:spcPts val="600"/>
              </a:spcBef>
              <a:spcAft>
                <a:spcPts val="0"/>
              </a:spcAft>
              <a:buClr>
                <a:schemeClr val="accent5"/>
              </a:buClr>
              <a:buSzPts val="1600"/>
              <a:buFont typeface="Century Gothic"/>
              <a:buNone/>
            </a:pPr>
            <a:r>
              <a:t/>
            </a:r>
            <a:endParaRPr b="1" sz="1600">
              <a:solidFill>
                <a:schemeClr val="accent5"/>
              </a:solidFill>
              <a:latin typeface="Open Sans"/>
              <a:ea typeface="Open Sans"/>
              <a:cs typeface="Open Sans"/>
              <a:sym typeface="Open Sans"/>
            </a:endParaRPr>
          </a:p>
        </p:txBody>
      </p:sp>
      <p:pic>
        <p:nvPicPr>
          <p:cNvPr descr="A logo with blue text and blue circles&#10;&#10;Description automatically generated with medium confidence" id="792" name="Google Shape;792;p36"/>
          <p:cNvPicPr preferRelativeResize="0"/>
          <p:nvPr/>
        </p:nvPicPr>
        <p:blipFill rotWithShape="1">
          <a:blip r:embed="rId11">
            <a:alphaModFix/>
          </a:blip>
          <a:srcRect b="0" l="0" r="0" t="0"/>
          <a:stretch/>
        </p:blipFill>
        <p:spPr>
          <a:xfrm>
            <a:off x="4534635" y="2020177"/>
            <a:ext cx="904874" cy="432876"/>
          </a:xfrm>
          <a:prstGeom prst="rect">
            <a:avLst/>
          </a:prstGeom>
          <a:noFill/>
          <a:ln>
            <a:noFill/>
          </a:ln>
        </p:spPr>
      </p:pic>
      <p:pic>
        <p:nvPicPr>
          <p:cNvPr descr="A blue brain with a letter s in the center&#10;&#10;Description automatically generated" id="793" name="Google Shape;793;p36"/>
          <p:cNvPicPr preferRelativeResize="0"/>
          <p:nvPr/>
        </p:nvPicPr>
        <p:blipFill rotWithShape="1">
          <a:blip r:embed="rId12">
            <a:alphaModFix/>
          </a:blip>
          <a:srcRect b="7393" l="3649" r="3123" t="6627"/>
          <a:stretch/>
        </p:blipFill>
        <p:spPr>
          <a:xfrm>
            <a:off x="4576262" y="4158894"/>
            <a:ext cx="830379" cy="7658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37"/>
          <p:cNvSpPr/>
          <p:nvPr/>
        </p:nvSpPr>
        <p:spPr>
          <a:xfrm>
            <a:off x="0" y="2028347"/>
            <a:ext cx="544719" cy="3479268"/>
          </a:xfrm>
          <a:prstGeom prst="rect">
            <a:avLst/>
          </a:prstGeom>
          <a:solidFill>
            <a:srgbClr val="0F20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800" name="Google Shape;800;p37"/>
          <p:cNvSpPr/>
          <p:nvPr/>
        </p:nvSpPr>
        <p:spPr>
          <a:xfrm>
            <a:off x="633900" y="920821"/>
            <a:ext cx="3437600" cy="5640246"/>
          </a:xfrm>
          <a:prstGeom prst="rect">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801" name="Google Shape;801;p37"/>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3200"/>
              <a:buFont typeface="Noto Sans"/>
              <a:buNone/>
            </a:pPr>
            <a:r>
              <a:rPr lang="en-US"/>
              <a:t>Event Organisers</a:t>
            </a:r>
            <a:endParaRPr/>
          </a:p>
        </p:txBody>
      </p:sp>
      <p:sp>
        <p:nvSpPr>
          <p:cNvPr id="802" name="Google Shape;802;p37"/>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800"/>
              <a:buFont typeface="Arial"/>
              <a:buNone/>
            </a:pPr>
            <a:fld id="{00000000-1234-1234-1234-123412341234}" type="slidenum">
              <a:rPr b="0" i="0" lang="en-US"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grpSp>
        <p:nvGrpSpPr>
          <p:cNvPr id="803" name="Google Shape;803;p37"/>
          <p:cNvGrpSpPr/>
          <p:nvPr/>
        </p:nvGrpSpPr>
        <p:grpSpPr>
          <a:xfrm>
            <a:off x="44175" y="4650161"/>
            <a:ext cx="159555" cy="798597"/>
            <a:chOff x="44175" y="4650161"/>
            <a:chExt cx="159555" cy="798597"/>
          </a:xfrm>
        </p:grpSpPr>
        <p:grpSp>
          <p:nvGrpSpPr>
            <p:cNvPr id="804" name="Google Shape;804;p37"/>
            <p:cNvGrpSpPr/>
            <p:nvPr/>
          </p:nvGrpSpPr>
          <p:grpSpPr>
            <a:xfrm flipH="1" rot="10800000">
              <a:off x="44175" y="5289202"/>
              <a:ext cx="159555" cy="159555"/>
              <a:chOff x="6298783" y="-494131"/>
              <a:chExt cx="156411" cy="156411"/>
            </a:xfrm>
          </p:grpSpPr>
          <p:cxnSp>
            <p:nvCxnSpPr>
              <p:cNvPr id="805" name="Google Shape;805;p37"/>
              <p:cNvCxnSpPr/>
              <p:nvPr/>
            </p:nvCxnSpPr>
            <p:spPr>
              <a:xfrm>
                <a:off x="6376989" y="-494131"/>
                <a:ext cx="0" cy="156411"/>
              </a:xfrm>
              <a:prstGeom prst="straightConnector1">
                <a:avLst/>
              </a:prstGeom>
              <a:noFill/>
              <a:ln cap="flat" cmpd="sng" w="12700">
                <a:solidFill>
                  <a:schemeClr val="accent5"/>
                </a:solidFill>
                <a:prstDash val="solid"/>
                <a:miter lim="800000"/>
                <a:headEnd len="sm" w="sm" type="none"/>
                <a:tailEnd len="sm" w="sm" type="none"/>
              </a:ln>
            </p:spPr>
          </p:cxnSp>
          <p:cxnSp>
            <p:nvCxnSpPr>
              <p:cNvPr id="806" name="Google Shape;806;p37"/>
              <p:cNvCxnSpPr/>
              <p:nvPr/>
            </p:nvCxnSpPr>
            <p:spPr>
              <a:xfrm>
                <a:off x="6376988" y="-494130"/>
                <a:ext cx="0" cy="156411"/>
              </a:xfrm>
              <a:prstGeom prst="straightConnector1">
                <a:avLst/>
              </a:prstGeom>
              <a:noFill/>
              <a:ln cap="flat" cmpd="sng" w="12700">
                <a:solidFill>
                  <a:schemeClr val="accent5"/>
                </a:solidFill>
                <a:prstDash val="solid"/>
                <a:miter lim="800000"/>
                <a:headEnd len="sm" w="sm" type="none"/>
                <a:tailEnd len="sm" w="sm" type="none"/>
              </a:ln>
            </p:spPr>
          </p:cxnSp>
        </p:grpSp>
        <p:grpSp>
          <p:nvGrpSpPr>
            <p:cNvPr id="807" name="Google Shape;807;p37"/>
            <p:cNvGrpSpPr/>
            <p:nvPr/>
          </p:nvGrpSpPr>
          <p:grpSpPr>
            <a:xfrm flipH="1" rot="5400000">
              <a:off x="-168104" y="4924699"/>
              <a:ext cx="584118" cy="35041"/>
              <a:chOff x="535209" y="3805182"/>
              <a:chExt cx="572608" cy="34351"/>
            </a:xfrm>
          </p:grpSpPr>
          <p:sp>
            <p:nvSpPr>
              <p:cNvPr id="808" name="Google Shape;808;p37"/>
              <p:cNvSpPr/>
              <p:nvPr/>
            </p:nvSpPr>
            <p:spPr>
              <a:xfrm rot="-5400000">
                <a:off x="535209" y="3805183"/>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809" name="Google Shape;809;p37"/>
              <p:cNvSpPr/>
              <p:nvPr/>
            </p:nvSpPr>
            <p:spPr>
              <a:xfrm rot="-5400000">
                <a:off x="624919" y="3805183"/>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810" name="Google Shape;810;p37"/>
              <p:cNvSpPr/>
              <p:nvPr/>
            </p:nvSpPr>
            <p:spPr>
              <a:xfrm rot="-5400000">
                <a:off x="714629" y="3805183"/>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811" name="Google Shape;811;p37"/>
              <p:cNvSpPr/>
              <p:nvPr/>
            </p:nvSpPr>
            <p:spPr>
              <a:xfrm rot="-5400000">
                <a:off x="804339" y="3805183"/>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812" name="Google Shape;812;p37"/>
              <p:cNvSpPr/>
              <p:nvPr/>
            </p:nvSpPr>
            <p:spPr>
              <a:xfrm rot="-5400000">
                <a:off x="894049" y="3805182"/>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813" name="Google Shape;813;p37"/>
              <p:cNvSpPr/>
              <p:nvPr/>
            </p:nvSpPr>
            <p:spPr>
              <a:xfrm rot="-5400000">
                <a:off x="983759" y="3805182"/>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814" name="Google Shape;814;p37"/>
              <p:cNvSpPr/>
              <p:nvPr/>
            </p:nvSpPr>
            <p:spPr>
              <a:xfrm rot="-5400000">
                <a:off x="1073467" y="3805182"/>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grpSp>
      </p:grpSp>
      <p:sp>
        <p:nvSpPr>
          <p:cNvPr id="815" name="Google Shape;815;p37"/>
          <p:cNvSpPr/>
          <p:nvPr/>
        </p:nvSpPr>
        <p:spPr>
          <a:xfrm>
            <a:off x="4016170" y="1030860"/>
            <a:ext cx="390404" cy="5420164"/>
          </a:xfrm>
          <a:prstGeom prst="rect">
            <a:avLst/>
          </a:prstGeom>
          <a:solidFill>
            <a:srgbClr val="0F20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cxnSp>
        <p:nvCxnSpPr>
          <p:cNvPr id="816" name="Google Shape;816;p37"/>
          <p:cNvCxnSpPr/>
          <p:nvPr/>
        </p:nvCxnSpPr>
        <p:spPr>
          <a:xfrm>
            <a:off x="4162146" y="1028665"/>
            <a:ext cx="0" cy="5410121"/>
          </a:xfrm>
          <a:prstGeom prst="straightConnector1">
            <a:avLst/>
          </a:prstGeom>
          <a:solidFill>
            <a:schemeClr val="accent2"/>
          </a:solidFill>
          <a:ln cap="flat" cmpd="sng" w="9525">
            <a:solidFill>
              <a:srgbClr val="F2F2F2"/>
            </a:solidFill>
            <a:prstDash val="solid"/>
            <a:miter lim="800000"/>
            <a:headEnd len="sm" w="sm" type="none"/>
            <a:tailEnd len="sm" w="sm" type="none"/>
          </a:ln>
        </p:spPr>
      </p:cxnSp>
      <p:cxnSp>
        <p:nvCxnSpPr>
          <p:cNvPr id="817" name="Google Shape;817;p37"/>
          <p:cNvCxnSpPr/>
          <p:nvPr/>
        </p:nvCxnSpPr>
        <p:spPr>
          <a:xfrm>
            <a:off x="4184978" y="1028665"/>
            <a:ext cx="0" cy="5410121"/>
          </a:xfrm>
          <a:prstGeom prst="straightConnector1">
            <a:avLst/>
          </a:prstGeom>
          <a:solidFill>
            <a:schemeClr val="accent2"/>
          </a:solidFill>
          <a:ln cap="flat" cmpd="sng" w="9525">
            <a:solidFill>
              <a:srgbClr val="F2F2F2"/>
            </a:solidFill>
            <a:prstDash val="solid"/>
            <a:miter lim="800000"/>
            <a:headEnd len="sm" w="sm" type="none"/>
            <a:tailEnd len="sm" w="sm" type="none"/>
          </a:ln>
        </p:spPr>
      </p:cxnSp>
      <p:grpSp>
        <p:nvGrpSpPr>
          <p:cNvPr id="818" name="Google Shape;818;p37"/>
          <p:cNvGrpSpPr/>
          <p:nvPr/>
        </p:nvGrpSpPr>
        <p:grpSpPr>
          <a:xfrm>
            <a:off x="4129818" y="3557507"/>
            <a:ext cx="240323" cy="89922"/>
            <a:chOff x="3790581" y="2276645"/>
            <a:chExt cx="235588" cy="88150"/>
          </a:xfrm>
        </p:grpSpPr>
        <p:cxnSp>
          <p:nvCxnSpPr>
            <p:cNvPr id="819" name="Google Shape;819;p37"/>
            <p:cNvCxnSpPr/>
            <p:nvPr/>
          </p:nvCxnSpPr>
          <p:spPr>
            <a:xfrm>
              <a:off x="3873747" y="2320720"/>
              <a:ext cx="152422" cy="0"/>
            </a:xfrm>
            <a:prstGeom prst="straightConnector1">
              <a:avLst/>
            </a:prstGeom>
            <a:noFill/>
            <a:ln cap="flat" cmpd="sng" w="9525">
              <a:solidFill>
                <a:schemeClr val="accent5"/>
              </a:solidFill>
              <a:prstDash val="solid"/>
              <a:miter lim="800000"/>
              <a:headEnd len="sm" w="sm" type="none"/>
              <a:tailEnd len="med" w="med" type="triangle"/>
            </a:ln>
          </p:spPr>
        </p:cxnSp>
        <p:sp>
          <p:nvSpPr>
            <p:cNvPr id="820" name="Google Shape;820;p37"/>
            <p:cNvSpPr/>
            <p:nvPr/>
          </p:nvSpPr>
          <p:spPr>
            <a:xfrm>
              <a:off x="3790581" y="2276645"/>
              <a:ext cx="90526" cy="88150"/>
            </a:xfrm>
            <a:prstGeom prst="ellipse">
              <a:avLst/>
            </a:prstGeom>
            <a:solidFill>
              <a:schemeClr val="accent2"/>
            </a:soli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grpSp>
      <p:grpSp>
        <p:nvGrpSpPr>
          <p:cNvPr id="821" name="Google Shape;821;p37"/>
          <p:cNvGrpSpPr/>
          <p:nvPr/>
        </p:nvGrpSpPr>
        <p:grpSpPr>
          <a:xfrm>
            <a:off x="4129818" y="1412432"/>
            <a:ext cx="240323" cy="89922"/>
            <a:chOff x="4129818" y="1325067"/>
            <a:chExt cx="240323" cy="89922"/>
          </a:xfrm>
        </p:grpSpPr>
        <p:cxnSp>
          <p:nvCxnSpPr>
            <p:cNvPr id="822" name="Google Shape;822;p37"/>
            <p:cNvCxnSpPr/>
            <p:nvPr/>
          </p:nvCxnSpPr>
          <p:spPr>
            <a:xfrm>
              <a:off x="4214656" y="1370028"/>
              <a:ext cx="155485" cy="0"/>
            </a:xfrm>
            <a:prstGeom prst="straightConnector1">
              <a:avLst/>
            </a:prstGeom>
            <a:solidFill>
              <a:schemeClr val="accent2"/>
            </a:solidFill>
            <a:ln cap="flat" cmpd="sng" w="9525">
              <a:solidFill>
                <a:schemeClr val="accent5"/>
              </a:solidFill>
              <a:prstDash val="solid"/>
              <a:miter lim="800000"/>
              <a:headEnd len="sm" w="sm" type="none"/>
              <a:tailEnd len="med" w="med" type="triangle"/>
            </a:ln>
          </p:spPr>
        </p:cxnSp>
        <p:sp>
          <p:nvSpPr>
            <p:cNvPr id="823" name="Google Shape;823;p37"/>
            <p:cNvSpPr/>
            <p:nvPr/>
          </p:nvSpPr>
          <p:spPr>
            <a:xfrm>
              <a:off x="4129818" y="1325067"/>
              <a:ext cx="92345" cy="89922"/>
            </a:xfrm>
            <a:prstGeom prst="ellipse">
              <a:avLst/>
            </a:prstGeom>
            <a:solidFill>
              <a:schemeClr val="accent3"/>
            </a:soli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grpSp>
      <p:grpSp>
        <p:nvGrpSpPr>
          <p:cNvPr id="824" name="Google Shape;824;p37"/>
          <p:cNvGrpSpPr/>
          <p:nvPr/>
        </p:nvGrpSpPr>
        <p:grpSpPr>
          <a:xfrm>
            <a:off x="4129818" y="5981982"/>
            <a:ext cx="240323" cy="89922"/>
            <a:chOff x="4129818" y="3273603"/>
            <a:chExt cx="240323" cy="89922"/>
          </a:xfrm>
        </p:grpSpPr>
        <p:cxnSp>
          <p:nvCxnSpPr>
            <p:cNvPr id="825" name="Google Shape;825;p37"/>
            <p:cNvCxnSpPr/>
            <p:nvPr/>
          </p:nvCxnSpPr>
          <p:spPr>
            <a:xfrm>
              <a:off x="4214656" y="3318564"/>
              <a:ext cx="155485" cy="0"/>
            </a:xfrm>
            <a:prstGeom prst="straightConnector1">
              <a:avLst/>
            </a:prstGeom>
            <a:solidFill>
              <a:schemeClr val="accent2"/>
            </a:solidFill>
            <a:ln cap="flat" cmpd="sng" w="9525">
              <a:solidFill>
                <a:schemeClr val="accent5"/>
              </a:solidFill>
              <a:prstDash val="solid"/>
              <a:miter lim="800000"/>
              <a:headEnd len="sm" w="sm" type="none"/>
              <a:tailEnd len="med" w="med" type="triangle"/>
            </a:ln>
          </p:spPr>
        </p:cxnSp>
        <p:sp>
          <p:nvSpPr>
            <p:cNvPr id="826" name="Google Shape;826;p37"/>
            <p:cNvSpPr/>
            <p:nvPr/>
          </p:nvSpPr>
          <p:spPr>
            <a:xfrm>
              <a:off x="4129818" y="3273603"/>
              <a:ext cx="92345" cy="89922"/>
            </a:xfrm>
            <a:prstGeom prst="ellipse">
              <a:avLst/>
            </a:prstGeom>
            <a:solidFill>
              <a:schemeClr val="accent3"/>
            </a:soli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grpSp>
      <p:sp>
        <p:nvSpPr>
          <p:cNvPr id="827" name="Google Shape;827;p37"/>
          <p:cNvSpPr txBox="1"/>
          <p:nvPr/>
        </p:nvSpPr>
        <p:spPr>
          <a:xfrm>
            <a:off x="5485279" y="5293746"/>
            <a:ext cx="6598372" cy="109260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1300">
                <a:solidFill>
                  <a:srgbClr val="03234B"/>
                </a:solidFill>
                <a:latin typeface="Open Sans"/>
                <a:ea typeface="Open Sans"/>
                <a:cs typeface="Open Sans"/>
                <a:sym typeface="Open Sans"/>
              </a:rPr>
              <a:t>REBECCA (Reconfigurable Heterogeneous Highly Parallel Processing Platform for safe and secure AI) aims to democratize the development of edge AI systems and create a complete hardware and software stack centered around a RISC-V CPU, which offer higher performance, energy efficiency, safety, and security than existing systems. </a:t>
            </a:r>
            <a:r>
              <a:rPr i="1" lang="en-US" sz="1300" u="sng">
                <a:solidFill>
                  <a:schemeClr val="hlink"/>
                </a:solidFill>
                <a:latin typeface="Open Sans"/>
                <a:ea typeface="Open Sans"/>
                <a:cs typeface="Open Sans"/>
                <a:sym typeface="Open Sans"/>
                <a:hlinkClick r:id="rId3"/>
              </a:rPr>
              <a:t>www.rebecca-chip.eu</a:t>
            </a:r>
            <a:r>
              <a:rPr i="1" lang="en-US" sz="1300">
                <a:solidFill>
                  <a:srgbClr val="03234B"/>
                </a:solidFill>
                <a:latin typeface="Open Sans"/>
                <a:ea typeface="Open Sans"/>
                <a:cs typeface="Open Sans"/>
                <a:sym typeface="Open Sans"/>
              </a:rPr>
              <a:t>  </a:t>
            </a:r>
            <a:endParaRPr i="1" sz="1300">
              <a:solidFill>
                <a:srgbClr val="03234B"/>
              </a:solidFill>
              <a:latin typeface="Open Sans"/>
              <a:ea typeface="Open Sans"/>
              <a:cs typeface="Open Sans"/>
              <a:sym typeface="Open Sans"/>
            </a:endParaRPr>
          </a:p>
        </p:txBody>
      </p:sp>
      <p:sp>
        <p:nvSpPr>
          <p:cNvPr id="828" name="Google Shape;828;p37"/>
          <p:cNvSpPr txBox="1"/>
          <p:nvPr/>
        </p:nvSpPr>
        <p:spPr>
          <a:xfrm>
            <a:off x="5485278" y="2953968"/>
            <a:ext cx="6523842" cy="89255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1300">
                <a:solidFill>
                  <a:srgbClr val="03234B"/>
                </a:solidFill>
                <a:latin typeface="Open Sans"/>
                <a:ea typeface="Open Sans"/>
                <a:cs typeface="Open Sans"/>
                <a:sym typeface="Open Sans"/>
              </a:rPr>
              <a:t>The ANDANTE project has received funding from the ECSEL Joint Undertaking (JU) under grant agreement No 876925. The JU receives support from the European Union’s Horizon 2020 research and innovation programme and Belgium, France, Germany, The Netherlands, Portugal, Spain, Switzerland. </a:t>
            </a:r>
            <a:r>
              <a:rPr i="1" lang="en-US" sz="1300" u="sng">
                <a:solidFill>
                  <a:schemeClr val="hlink"/>
                </a:solidFill>
                <a:latin typeface="Open Sans"/>
                <a:ea typeface="Open Sans"/>
                <a:cs typeface="Open Sans"/>
                <a:sym typeface="Open Sans"/>
                <a:hlinkClick r:id="rId4"/>
              </a:rPr>
              <a:t>www.tristan-project.eu</a:t>
            </a:r>
            <a:r>
              <a:rPr i="1" lang="en-US" sz="1300">
                <a:solidFill>
                  <a:srgbClr val="03234B"/>
                </a:solidFill>
                <a:latin typeface="Open Sans"/>
                <a:ea typeface="Open Sans"/>
                <a:cs typeface="Open Sans"/>
                <a:sym typeface="Open Sans"/>
              </a:rPr>
              <a:t>  </a:t>
            </a:r>
            <a:endParaRPr i="1" sz="1300">
              <a:solidFill>
                <a:srgbClr val="03234B"/>
              </a:solidFill>
              <a:latin typeface="Open Sans"/>
              <a:ea typeface="Open Sans"/>
              <a:cs typeface="Open Sans"/>
              <a:sym typeface="Open Sans"/>
            </a:endParaRPr>
          </a:p>
        </p:txBody>
      </p:sp>
      <p:pic>
        <p:nvPicPr>
          <p:cNvPr descr="Background pattern&#10;&#10;Description automatically generated" id="829" name="Google Shape;829;p37"/>
          <p:cNvPicPr preferRelativeResize="0"/>
          <p:nvPr/>
        </p:nvPicPr>
        <p:blipFill rotWithShape="1">
          <a:blip r:embed="rId5">
            <a:alphaModFix/>
          </a:blip>
          <a:srcRect b="0" l="0" r="0" t="0"/>
          <a:stretch/>
        </p:blipFill>
        <p:spPr>
          <a:xfrm>
            <a:off x="4535003" y="1016118"/>
            <a:ext cx="904136" cy="603013"/>
          </a:xfrm>
          <a:prstGeom prst="rect">
            <a:avLst/>
          </a:prstGeom>
          <a:noFill/>
          <a:ln>
            <a:noFill/>
          </a:ln>
        </p:spPr>
      </p:pic>
      <p:sp>
        <p:nvSpPr>
          <p:cNvPr id="830" name="Google Shape;830;p37"/>
          <p:cNvSpPr txBox="1"/>
          <p:nvPr/>
        </p:nvSpPr>
        <p:spPr>
          <a:xfrm>
            <a:off x="5485278" y="4129288"/>
            <a:ext cx="6523842" cy="109260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1300">
                <a:solidFill>
                  <a:srgbClr val="03234B"/>
                </a:solidFill>
                <a:latin typeface="Open Sans"/>
                <a:ea typeface="Open Sans"/>
                <a:cs typeface="Open Sans"/>
                <a:sym typeface="Open Sans"/>
              </a:rPr>
              <a:t>CLEVER (Collaborative edge-cLoud continuum and Embedded AI for a Visionary industry of thE futuRe) proposes innovations in hardware accelerators, design stack, and middleware software that revolutionize the ability of edge computing platforms to operate federated, leveraging sparse resources that are coordinated to create a powerful swarm of resources. </a:t>
            </a:r>
            <a:r>
              <a:rPr i="1" lang="en-US" sz="1300" u="sng">
                <a:solidFill>
                  <a:schemeClr val="hlink"/>
                </a:solidFill>
                <a:latin typeface="Open Sans"/>
                <a:ea typeface="Open Sans"/>
                <a:cs typeface="Open Sans"/>
                <a:sym typeface="Open Sans"/>
                <a:hlinkClick r:id="rId6"/>
              </a:rPr>
              <a:t>www.cleverproject.eu</a:t>
            </a:r>
            <a:r>
              <a:rPr i="1" lang="en-US" sz="1300">
                <a:solidFill>
                  <a:srgbClr val="03234B"/>
                </a:solidFill>
                <a:latin typeface="Open Sans"/>
                <a:ea typeface="Open Sans"/>
                <a:cs typeface="Open Sans"/>
                <a:sym typeface="Open Sans"/>
              </a:rPr>
              <a:t>   </a:t>
            </a:r>
            <a:endParaRPr i="1" sz="1300">
              <a:solidFill>
                <a:srgbClr val="03234B"/>
              </a:solidFill>
              <a:latin typeface="Open Sans"/>
              <a:ea typeface="Open Sans"/>
              <a:cs typeface="Open Sans"/>
              <a:sym typeface="Open Sans"/>
            </a:endParaRPr>
          </a:p>
        </p:txBody>
      </p:sp>
      <p:sp>
        <p:nvSpPr>
          <p:cNvPr id="831" name="Google Shape;831;p37"/>
          <p:cNvSpPr txBox="1"/>
          <p:nvPr/>
        </p:nvSpPr>
        <p:spPr>
          <a:xfrm>
            <a:off x="5485279" y="1750092"/>
            <a:ext cx="6598372" cy="109260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1300">
                <a:solidFill>
                  <a:srgbClr val="03234B"/>
                </a:solidFill>
                <a:latin typeface="Open Sans"/>
                <a:ea typeface="Open Sans"/>
                <a:cs typeface="Open Sans"/>
                <a:sym typeface="Open Sans"/>
              </a:rPr>
              <a:t>AI4CSM (Automotive Intelligence for Connected Shared Mobility) develops advanced electronic components and systems (ECS) and architectures for future mass-market ECAS vehicles based on sensor fusion and perception platforms, efficient propulsion and energy modules, advanced connectivity and trustworthy AI techniques and methods. </a:t>
            </a:r>
            <a:r>
              <a:rPr i="1" lang="en-US" sz="1300" u="sng">
                <a:solidFill>
                  <a:schemeClr val="hlink"/>
                </a:solidFill>
                <a:latin typeface="Open Sans"/>
                <a:ea typeface="Open Sans"/>
                <a:cs typeface="Open Sans"/>
                <a:sym typeface="Open Sans"/>
                <a:hlinkClick r:id="rId7"/>
              </a:rPr>
              <a:t>www.ai4csm.eu</a:t>
            </a:r>
            <a:r>
              <a:rPr i="1" lang="en-US" sz="1300">
                <a:solidFill>
                  <a:srgbClr val="03234B"/>
                </a:solidFill>
                <a:latin typeface="Open Sans"/>
                <a:ea typeface="Open Sans"/>
                <a:cs typeface="Open Sans"/>
                <a:sym typeface="Open Sans"/>
              </a:rPr>
              <a:t>  </a:t>
            </a:r>
            <a:endParaRPr i="1" sz="1300">
              <a:solidFill>
                <a:srgbClr val="03234B"/>
              </a:solidFill>
              <a:latin typeface="Open Sans"/>
              <a:ea typeface="Open Sans"/>
              <a:cs typeface="Open Sans"/>
              <a:sym typeface="Open Sans"/>
            </a:endParaRPr>
          </a:p>
        </p:txBody>
      </p:sp>
      <p:pic>
        <p:nvPicPr>
          <p:cNvPr id="832" name="Google Shape;832;p37"/>
          <p:cNvPicPr preferRelativeResize="0"/>
          <p:nvPr>
            <p:ph idx="2" type="pic"/>
          </p:nvPr>
        </p:nvPicPr>
        <p:blipFill rotWithShape="1">
          <a:blip r:embed="rId8">
            <a:alphaModFix/>
          </a:blip>
          <a:srcRect b="0" l="14696" r="14696" t="0"/>
          <a:stretch/>
        </p:blipFill>
        <p:spPr>
          <a:xfrm>
            <a:off x="219784" y="1030860"/>
            <a:ext cx="3831570" cy="5420165"/>
          </a:xfrm>
          <a:prstGeom prst="rect">
            <a:avLst/>
          </a:prstGeom>
          <a:noFill/>
          <a:ln>
            <a:noFill/>
          </a:ln>
        </p:spPr>
      </p:pic>
      <p:pic>
        <p:nvPicPr>
          <p:cNvPr id="833" name="Google Shape;833;p37"/>
          <p:cNvPicPr preferRelativeResize="0"/>
          <p:nvPr/>
        </p:nvPicPr>
        <p:blipFill rotWithShape="1">
          <a:blip r:embed="rId9">
            <a:alphaModFix/>
          </a:blip>
          <a:srcRect b="0" l="0" r="0" t="0"/>
          <a:stretch/>
        </p:blipFill>
        <p:spPr>
          <a:xfrm>
            <a:off x="4627409" y="1750092"/>
            <a:ext cx="757886" cy="859532"/>
          </a:xfrm>
          <a:prstGeom prst="rect">
            <a:avLst/>
          </a:prstGeom>
          <a:noFill/>
          <a:ln>
            <a:noFill/>
          </a:ln>
        </p:spPr>
      </p:pic>
      <p:pic>
        <p:nvPicPr>
          <p:cNvPr descr="A logo with blue and yellow circles&#10;&#10;Description automatically generated" id="834" name="Google Shape;834;p37"/>
          <p:cNvPicPr preferRelativeResize="0"/>
          <p:nvPr/>
        </p:nvPicPr>
        <p:blipFill rotWithShape="1">
          <a:blip r:embed="rId10">
            <a:alphaModFix/>
          </a:blip>
          <a:srcRect b="0" l="0" r="0" t="0"/>
          <a:stretch/>
        </p:blipFill>
        <p:spPr>
          <a:xfrm>
            <a:off x="4627409" y="2984699"/>
            <a:ext cx="757886" cy="757886"/>
          </a:xfrm>
          <a:prstGeom prst="rect">
            <a:avLst/>
          </a:prstGeom>
          <a:noFill/>
          <a:ln>
            <a:noFill/>
          </a:ln>
        </p:spPr>
      </p:pic>
      <p:pic>
        <p:nvPicPr>
          <p:cNvPr descr="A colorful dots on a black background&#10;&#10;Description automatically generated" id="835" name="Google Shape;835;p37"/>
          <p:cNvPicPr preferRelativeResize="0"/>
          <p:nvPr/>
        </p:nvPicPr>
        <p:blipFill rotWithShape="1">
          <a:blip r:embed="rId11">
            <a:alphaModFix/>
          </a:blip>
          <a:srcRect b="0" l="0" r="0" t="0"/>
          <a:stretch/>
        </p:blipFill>
        <p:spPr>
          <a:xfrm>
            <a:off x="4610956" y="5448757"/>
            <a:ext cx="790793" cy="479310"/>
          </a:xfrm>
          <a:prstGeom prst="rect">
            <a:avLst/>
          </a:prstGeom>
          <a:noFill/>
          <a:ln>
            <a:noFill/>
          </a:ln>
        </p:spPr>
      </p:pic>
      <p:pic>
        <p:nvPicPr>
          <p:cNvPr id="836" name="Google Shape;836;p37"/>
          <p:cNvPicPr preferRelativeResize="0"/>
          <p:nvPr/>
        </p:nvPicPr>
        <p:blipFill rotWithShape="1">
          <a:blip r:embed="rId12">
            <a:alphaModFix/>
          </a:blip>
          <a:srcRect b="0" l="0" r="0" t="0"/>
          <a:stretch/>
        </p:blipFill>
        <p:spPr>
          <a:xfrm>
            <a:off x="4720220" y="4135153"/>
            <a:ext cx="572264" cy="789545"/>
          </a:xfrm>
          <a:prstGeom prst="rect">
            <a:avLst/>
          </a:prstGeom>
          <a:noFill/>
          <a:ln>
            <a:noFill/>
          </a:ln>
        </p:spPr>
      </p:pic>
      <p:sp>
        <p:nvSpPr>
          <p:cNvPr id="837" name="Google Shape;837;p37"/>
          <p:cNvSpPr txBox="1"/>
          <p:nvPr/>
        </p:nvSpPr>
        <p:spPr>
          <a:xfrm>
            <a:off x="203730" y="1735769"/>
            <a:ext cx="3958416" cy="429117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5"/>
              </a:buClr>
              <a:buSzPts val="1600"/>
              <a:buFont typeface="Open Sans"/>
              <a:buNone/>
            </a:pPr>
            <a:r>
              <a:rPr b="1" lang="en-US" sz="1600">
                <a:solidFill>
                  <a:schemeClr val="accent5"/>
                </a:solidFill>
                <a:latin typeface="Open Sans"/>
                <a:ea typeface="Open Sans"/>
                <a:cs typeface="Open Sans"/>
                <a:sym typeface="Open Sans"/>
              </a:rPr>
              <a:t>AI4CSM</a:t>
            </a:r>
            <a:endParaRPr/>
          </a:p>
          <a:p>
            <a:pPr indent="0" lvl="0" marL="0" marR="0" rtl="0" algn="ctr">
              <a:lnSpc>
                <a:spcPct val="100000"/>
              </a:lnSpc>
              <a:spcBef>
                <a:spcPts val="600"/>
              </a:spcBef>
              <a:spcAft>
                <a:spcPts val="0"/>
              </a:spcAft>
              <a:buClr>
                <a:schemeClr val="accent5"/>
              </a:buClr>
              <a:buSzPts val="1600"/>
              <a:buFont typeface="Open Sans"/>
              <a:buNone/>
            </a:pPr>
            <a:r>
              <a:rPr b="1" lang="en-US" sz="1600">
                <a:solidFill>
                  <a:schemeClr val="accent5"/>
                </a:solidFill>
                <a:latin typeface="Open Sans"/>
                <a:ea typeface="Open Sans"/>
                <a:cs typeface="Open Sans"/>
                <a:sym typeface="Open Sans"/>
              </a:rPr>
              <a:t>TRISTAN</a:t>
            </a:r>
            <a:endParaRPr/>
          </a:p>
          <a:p>
            <a:pPr indent="0" lvl="0" marL="0" marR="0" rtl="0" algn="ctr">
              <a:lnSpc>
                <a:spcPct val="100000"/>
              </a:lnSpc>
              <a:spcBef>
                <a:spcPts val="600"/>
              </a:spcBef>
              <a:spcAft>
                <a:spcPts val="0"/>
              </a:spcAft>
              <a:buClr>
                <a:schemeClr val="accent5"/>
              </a:buClr>
              <a:buSzPts val="1600"/>
              <a:buFont typeface="Open Sans"/>
              <a:buNone/>
            </a:pPr>
            <a:r>
              <a:rPr b="1" lang="en-US" sz="1600">
                <a:solidFill>
                  <a:schemeClr val="accent5"/>
                </a:solidFill>
                <a:latin typeface="Open Sans"/>
                <a:ea typeface="Open Sans"/>
                <a:cs typeface="Open Sans"/>
                <a:sym typeface="Open Sans"/>
              </a:rPr>
              <a:t>CLEVER</a:t>
            </a:r>
            <a:endParaRPr/>
          </a:p>
          <a:p>
            <a:pPr indent="0" lvl="0" marL="0" marR="0" rtl="0" algn="ctr">
              <a:lnSpc>
                <a:spcPct val="100000"/>
              </a:lnSpc>
              <a:spcBef>
                <a:spcPts val="600"/>
              </a:spcBef>
              <a:spcAft>
                <a:spcPts val="0"/>
              </a:spcAft>
              <a:buClr>
                <a:schemeClr val="accent5"/>
              </a:buClr>
              <a:buSzPts val="1600"/>
              <a:buFont typeface="Open Sans"/>
              <a:buNone/>
            </a:pPr>
            <a:r>
              <a:rPr b="1" lang="en-US" sz="1600">
                <a:solidFill>
                  <a:schemeClr val="accent5"/>
                </a:solidFill>
                <a:latin typeface="Open Sans"/>
                <a:ea typeface="Open Sans"/>
                <a:cs typeface="Open Sans"/>
                <a:sym typeface="Open Sans"/>
              </a:rPr>
              <a:t>REBECCA</a:t>
            </a:r>
            <a:endParaRPr/>
          </a:p>
          <a:p>
            <a:pPr indent="0" lvl="0" marL="0" marR="0" rtl="0" algn="ctr">
              <a:lnSpc>
                <a:spcPct val="100000"/>
              </a:lnSpc>
              <a:spcBef>
                <a:spcPts val="600"/>
              </a:spcBef>
              <a:spcAft>
                <a:spcPts val="0"/>
              </a:spcAft>
              <a:buClr>
                <a:schemeClr val="accent5"/>
              </a:buClr>
              <a:buSzPts val="1600"/>
              <a:buFont typeface="Century Gothic"/>
              <a:buNone/>
            </a:pPr>
            <a:r>
              <a:t/>
            </a:r>
            <a:endParaRPr b="1" sz="1600">
              <a:solidFill>
                <a:schemeClr val="accent5"/>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38"/>
          <p:cNvSpPr/>
          <p:nvPr/>
        </p:nvSpPr>
        <p:spPr>
          <a:xfrm>
            <a:off x="0" y="2028347"/>
            <a:ext cx="544719" cy="3479268"/>
          </a:xfrm>
          <a:prstGeom prst="rect">
            <a:avLst/>
          </a:prstGeom>
          <a:solidFill>
            <a:srgbClr val="0F20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844" name="Google Shape;844;p38"/>
          <p:cNvSpPr/>
          <p:nvPr/>
        </p:nvSpPr>
        <p:spPr>
          <a:xfrm>
            <a:off x="633900" y="920821"/>
            <a:ext cx="3437600" cy="5640246"/>
          </a:xfrm>
          <a:prstGeom prst="rect">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845" name="Google Shape;845;p38"/>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3200"/>
              <a:buFont typeface="Noto Sans"/>
              <a:buNone/>
            </a:pPr>
            <a:r>
              <a:rPr lang="en-US"/>
              <a:t>Event Organisers</a:t>
            </a:r>
            <a:endParaRPr/>
          </a:p>
        </p:txBody>
      </p:sp>
      <p:sp>
        <p:nvSpPr>
          <p:cNvPr id="846" name="Google Shape;846;p38"/>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800"/>
              <a:buFont typeface="Arial"/>
              <a:buNone/>
            </a:pPr>
            <a:fld id="{00000000-1234-1234-1234-123412341234}" type="slidenum">
              <a:rPr b="0" i="0" lang="en-US"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grpSp>
        <p:nvGrpSpPr>
          <p:cNvPr id="847" name="Google Shape;847;p38"/>
          <p:cNvGrpSpPr/>
          <p:nvPr/>
        </p:nvGrpSpPr>
        <p:grpSpPr>
          <a:xfrm>
            <a:off x="44175" y="4650161"/>
            <a:ext cx="159555" cy="798597"/>
            <a:chOff x="44175" y="4650161"/>
            <a:chExt cx="159555" cy="798597"/>
          </a:xfrm>
        </p:grpSpPr>
        <p:grpSp>
          <p:nvGrpSpPr>
            <p:cNvPr id="848" name="Google Shape;848;p38"/>
            <p:cNvGrpSpPr/>
            <p:nvPr/>
          </p:nvGrpSpPr>
          <p:grpSpPr>
            <a:xfrm flipH="1" rot="10800000">
              <a:off x="44175" y="5289202"/>
              <a:ext cx="159555" cy="159555"/>
              <a:chOff x="6298783" y="-494131"/>
              <a:chExt cx="156411" cy="156411"/>
            </a:xfrm>
          </p:grpSpPr>
          <p:cxnSp>
            <p:nvCxnSpPr>
              <p:cNvPr id="849" name="Google Shape;849;p38"/>
              <p:cNvCxnSpPr/>
              <p:nvPr/>
            </p:nvCxnSpPr>
            <p:spPr>
              <a:xfrm>
                <a:off x="6376989" y="-494131"/>
                <a:ext cx="0" cy="156411"/>
              </a:xfrm>
              <a:prstGeom prst="straightConnector1">
                <a:avLst/>
              </a:prstGeom>
              <a:noFill/>
              <a:ln cap="flat" cmpd="sng" w="12700">
                <a:solidFill>
                  <a:schemeClr val="accent5"/>
                </a:solidFill>
                <a:prstDash val="solid"/>
                <a:miter lim="800000"/>
                <a:headEnd len="sm" w="sm" type="none"/>
                <a:tailEnd len="sm" w="sm" type="none"/>
              </a:ln>
            </p:spPr>
          </p:cxnSp>
          <p:cxnSp>
            <p:nvCxnSpPr>
              <p:cNvPr id="850" name="Google Shape;850;p38"/>
              <p:cNvCxnSpPr/>
              <p:nvPr/>
            </p:nvCxnSpPr>
            <p:spPr>
              <a:xfrm>
                <a:off x="6376988" y="-494130"/>
                <a:ext cx="0" cy="156411"/>
              </a:xfrm>
              <a:prstGeom prst="straightConnector1">
                <a:avLst/>
              </a:prstGeom>
              <a:noFill/>
              <a:ln cap="flat" cmpd="sng" w="12700">
                <a:solidFill>
                  <a:schemeClr val="accent5"/>
                </a:solidFill>
                <a:prstDash val="solid"/>
                <a:miter lim="800000"/>
                <a:headEnd len="sm" w="sm" type="none"/>
                <a:tailEnd len="sm" w="sm" type="none"/>
              </a:ln>
            </p:spPr>
          </p:cxnSp>
        </p:grpSp>
        <p:grpSp>
          <p:nvGrpSpPr>
            <p:cNvPr id="851" name="Google Shape;851;p38"/>
            <p:cNvGrpSpPr/>
            <p:nvPr/>
          </p:nvGrpSpPr>
          <p:grpSpPr>
            <a:xfrm flipH="1" rot="5400000">
              <a:off x="-168104" y="4924699"/>
              <a:ext cx="584118" cy="35041"/>
              <a:chOff x="535209" y="3805182"/>
              <a:chExt cx="572608" cy="34351"/>
            </a:xfrm>
          </p:grpSpPr>
          <p:sp>
            <p:nvSpPr>
              <p:cNvPr id="852" name="Google Shape;852;p38"/>
              <p:cNvSpPr/>
              <p:nvPr/>
            </p:nvSpPr>
            <p:spPr>
              <a:xfrm rot="-5400000">
                <a:off x="535209" y="3805183"/>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853" name="Google Shape;853;p38"/>
              <p:cNvSpPr/>
              <p:nvPr/>
            </p:nvSpPr>
            <p:spPr>
              <a:xfrm rot="-5400000">
                <a:off x="624919" y="3805183"/>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854" name="Google Shape;854;p38"/>
              <p:cNvSpPr/>
              <p:nvPr/>
            </p:nvSpPr>
            <p:spPr>
              <a:xfrm rot="-5400000">
                <a:off x="714629" y="3805183"/>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855" name="Google Shape;855;p38"/>
              <p:cNvSpPr/>
              <p:nvPr/>
            </p:nvSpPr>
            <p:spPr>
              <a:xfrm rot="-5400000">
                <a:off x="804339" y="3805183"/>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856" name="Google Shape;856;p38"/>
              <p:cNvSpPr/>
              <p:nvPr/>
            </p:nvSpPr>
            <p:spPr>
              <a:xfrm rot="-5400000">
                <a:off x="894049" y="3805182"/>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857" name="Google Shape;857;p38"/>
              <p:cNvSpPr/>
              <p:nvPr/>
            </p:nvSpPr>
            <p:spPr>
              <a:xfrm rot="-5400000">
                <a:off x="983759" y="3805182"/>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858" name="Google Shape;858;p38"/>
              <p:cNvSpPr/>
              <p:nvPr/>
            </p:nvSpPr>
            <p:spPr>
              <a:xfrm rot="-5400000">
                <a:off x="1073467" y="3805182"/>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grpSp>
      </p:grpSp>
      <p:sp>
        <p:nvSpPr>
          <p:cNvPr id="859" name="Google Shape;859;p38"/>
          <p:cNvSpPr/>
          <p:nvPr/>
        </p:nvSpPr>
        <p:spPr>
          <a:xfrm>
            <a:off x="4016170" y="1030860"/>
            <a:ext cx="390404" cy="5420164"/>
          </a:xfrm>
          <a:prstGeom prst="rect">
            <a:avLst/>
          </a:prstGeom>
          <a:solidFill>
            <a:srgbClr val="0F20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cxnSp>
        <p:nvCxnSpPr>
          <p:cNvPr id="860" name="Google Shape;860;p38"/>
          <p:cNvCxnSpPr/>
          <p:nvPr/>
        </p:nvCxnSpPr>
        <p:spPr>
          <a:xfrm>
            <a:off x="4162146" y="1028665"/>
            <a:ext cx="0" cy="5410121"/>
          </a:xfrm>
          <a:prstGeom prst="straightConnector1">
            <a:avLst/>
          </a:prstGeom>
          <a:solidFill>
            <a:schemeClr val="accent2"/>
          </a:solidFill>
          <a:ln cap="flat" cmpd="sng" w="9525">
            <a:solidFill>
              <a:srgbClr val="F2F2F2"/>
            </a:solidFill>
            <a:prstDash val="solid"/>
            <a:miter lim="800000"/>
            <a:headEnd len="sm" w="sm" type="none"/>
            <a:tailEnd len="sm" w="sm" type="none"/>
          </a:ln>
        </p:spPr>
      </p:cxnSp>
      <p:cxnSp>
        <p:nvCxnSpPr>
          <p:cNvPr id="861" name="Google Shape;861;p38"/>
          <p:cNvCxnSpPr/>
          <p:nvPr/>
        </p:nvCxnSpPr>
        <p:spPr>
          <a:xfrm>
            <a:off x="4184978" y="1028665"/>
            <a:ext cx="0" cy="5410121"/>
          </a:xfrm>
          <a:prstGeom prst="straightConnector1">
            <a:avLst/>
          </a:prstGeom>
          <a:solidFill>
            <a:schemeClr val="accent2"/>
          </a:solidFill>
          <a:ln cap="flat" cmpd="sng" w="9525">
            <a:solidFill>
              <a:srgbClr val="F2F2F2"/>
            </a:solidFill>
            <a:prstDash val="solid"/>
            <a:miter lim="800000"/>
            <a:headEnd len="sm" w="sm" type="none"/>
            <a:tailEnd len="sm" w="sm" type="none"/>
          </a:ln>
        </p:spPr>
      </p:cxnSp>
      <p:grpSp>
        <p:nvGrpSpPr>
          <p:cNvPr id="862" name="Google Shape;862;p38"/>
          <p:cNvGrpSpPr/>
          <p:nvPr/>
        </p:nvGrpSpPr>
        <p:grpSpPr>
          <a:xfrm>
            <a:off x="4129818" y="3557507"/>
            <a:ext cx="240323" cy="89922"/>
            <a:chOff x="3790581" y="2276645"/>
            <a:chExt cx="235588" cy="88150"/>
          </a:xfrm>
        </p:grpSpPr>
        <p:cxnSp>
          <p:nvCxnSpPr>
            <p:cNvPr id="863" name="Google Shape;863;p38"/>
            <p:cNvCxnSpPr/>
            <p:nvPr/>
          </p:nvCxnSpPr>
          <p:spPr>
            <a:xfrm>
              <a:off x="3873747" y="2320720"/>
              <a:ext cx="152422" cy="0"/>
            </a:xfrm>
            <a:prstGeom prst="straightConnector1">
              <a:avLst/>
            </a:prstGeom>
            <a:noFill/>
            <a:ln cap="flat" cmpd="sng" w="9525">
              <a:solidFill>
                <a:schemeClr val="accent5"/>
              </a:solidFill>
              <a:prstDash val="solid"/>
              <a:miter lim="800000"/>
              <a:headEnd len="sm" w="sm" type="none"/>
              <a:tailEnd len="med" w="med" type="triangle"/>
            </a:ln>
          </p:spPr>
        </p:cxnSp>
        <p:sp>
          <p:nvSpPr>
            <p:cNvPr id="864" name="Google Shape;864;p38"/>
            <p:cNvSpPr/>
            <p:nvPr/>
          </p:nvSpPr>
          <p:spPr>
            <a:xfrm>
              <a:off x="3790581" y="2276645"/>
              <a:ext cx="90526" cy="88150"/>
            </a:xfrm>
            <a:prstGeom prst="ellipse">
              <a:avLst/>
            </a:prstGeom>
            <a:solidFill>
              <a:schemeClr val="accent2"/>
            </a:soli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grpSp>
      <p:grpSp>
        <p:nvGrpSpPr>
          <p:cNvPr id="865" name="Google Shape;865;p38"/>
          <p:cNvGrpSpPr/>
          <p:nvPr/>
        </p:nvGrpSpPr>
        <p:grpSpPr>
          <a:xfrm>
            <a:off x="4129818" y="1412432"/>
            <a:ext cx="240323" cy="89922"/>
            <a:chOff x="4129818" y="1325067"/>
            <a:chExt cx="240323" cy="89922"/>
          </a:xfrm>
        </p:grpSpPr>
        <p:cxnSp>
          <p:nvCxnSpPr>
            <p:cNvPr id="866" name="Google Shape;866;p38"/>
            <p:cNvCxnSpPr/>
            <p:nvPr/>
          </p:nvCxnSpPr>
          <p:spPr>
            <a:xfrm>
              <a:off x="4214656" y="1370028"/>
              <a:ext cx="155485" cy="0"/>
            </a:xfrm>
            <a:prstGeom prst="straightConnector1">
              <a:avLst/>
            </a:prstGeom>
            <a:solidFill>
              <a:schemeClr val="accent2"/>
            </a:solidFill>
            <a:ln cap="flat" cmpd="sng" w="9525">
              <a:solidFill>
                <a:schemeClr val="accent5"/>
              </a:solidFill>
              <a:prstDash val="solid"/>
              <a:miter lim="800000"/>
              <a:headEnd len="sm" w="sm" type="none"/>
              <a:tailEnd len="med" w="med" type="triangle"/>
            </a:ln>
          </p:spPr>
        </p:cxnSp>
        <p:sp>
          <p:nvSpPr>
            <p:cNvPr id="867" name="Google Shape;867;p38"/>
            <p:cNvSpPr/>
            <p:nvPr/>
          </p:nvSpPr>
          <p:spPr>
            <a:xfrm>
              <a:off x="4129818" y="1325067"/>
              <a:ext cx="92345" cy="89922"/>
            </a:xfrm>
            <a:prstGeom prst="ellipse">
              <a:avLst/>
            </a:prstGeom>
            <a:solidFill>
              <a:schemeClr val="accent3"/>
            </a:soli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grpSp>
      <p:grpSp>
        <p:nvGrpSpPr>
          <p:cNvPr id="868" name="Google Shape;868;p38"/>
          <p:cNvGrpSpPr/>
          <p:nvPr/>
        </p:nvGrpSpPr>
        <p:grpSpPr>
          <a:xfrm>
            <a:off x="4129818" y="5981982"/>
            <a:ext cx="240323" cy="89922"/>
            <a:chOff x="4129818" y="3273603"/>
            <a:chExt cx="240323" cy="89922"/>
          </a:xfrm>
        </p:grpSpPr>
        <p:cxnSp>
          <p:nvCxnSpPr>
            <p:cNvPr id="869" name="Google Shape;869;p38"/>
            <p:cNvCxnSpPr/>
            <p:nvPr/>
          </p:nvCxnSpPr>
          <p:spPr>
            <a:xfrm>
              <a:off x="4214656" y="3318564"/>
              <a:ext cx="155485" cy="0"/>
            </a:xfrm>
            <a:prstGeom prst="straightConnector1">
              <a:avLst/>
            </a:prstGeom>
            <a:solidFill>
              <a:schemeClr val="accent2"/>
            </a:solidFill>
            <a:ln cap="flat" cmpd="sng" w="9525">
              <a:solidFill>
                <a:schemeClr val="accent5"/>
              </a:solidFill>
              <a:prstDash val="solid"/>
              <a:miter lim="800000"/>
              <a:headEnd len="sm" w="sm" type="none"/>
              <a:tailEnd len="med" w="med" type="triangle"/>
            </a:ln>
          </p:spPr>
        </p:cxnSp>
        <p:sp>
          <p:nvSpPr>
            <p:cNvPr id="870" name="Google Shape;870;p38"/>
            <p:cNvSpPr/>
            <p:nvPr/>
          </p:nvSpPr>
          <p:spPr>
            <a:xfrm>
              <a:off x="4129818" y="3273603"/>
              <a:ext cx="92345" cy="89922"/>
            </a:xfrm>
            <a:prstGeom prst="ellipse">
              <a:avLst/>
            </a:prstGeom>
            <a:solidFill>
              <a:schemeClr val="accent3"/>
            </a:soli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grpSp>
      <p:sp>
        <p:nvSpPr>
          <p:cNvPr id="871" name="Google Shape;871;p38"/>
          <p:cNvSpPr txBox="1"/>
          <p:nvPr/>
        </p:nvSpPr>
        <p:spPr>
          <a:xfrm>
            <a:off x="5485279" y="5293746"/>
            <a:ext cx="6598372" cy="89255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1300">
                <a:solidFill>
                  <a:srgbClr val="03234B"/>
                </a:solidFill>
                <a:latin typeface="Open Sans"/>
                <a:ea typeface="Open Sans"/>
                <a:cs typeface="Open Sans"/>
                <a:sym typeface="Open Sans"/>
              </a:rPr>
              <a:t>The objectives of LoLiPoP IoT (Long Life Power Platforms for Internet of Things)  are to develop energy harvesting-based innovative Long Life Power Platforms that enable retrofit of wireless sensor network edge devices for asset tracking, condition and performance monitoring. </a:t>
            </a:r>
            <a:r>
              <a:rPr i="1" lang="en-US" sz="1300" u="sng">
                <a:solidFill>
                  <a:schemeClr val="hlink"/>
                </a:solidFill>
                <a:latin typeface="Open Sans"/>
                <a:ea typeface="Open Sans"/>
                <a:cs typeface="Open Sans"/>
                <a:sym typeface="Open Sans"/>
                <a:hlinkClick r:id="rId3"/>
              </a:rPr>
              <a:t>www.lolipop-iot.eu</a:t>
            </a:r>
            <a:r>
              <a:rPr i="1" lang="en-US" sz="1300">
                <a:solidFill>
                  <a:srgbClr val="03234B"/>
                </a:solidFill>
                <a:latin typeface="Open Sans"/>
                <a:ea typeface="Open Sans"/>
                <a:cs typeface="Open Sans"/>
                <a:sym typeface="Open Sans"/>
              </a:rPr>
              <a:t>  </a:t>
            </a:r>
            <a:endParaRPr i="1" sz="1300">
              <a:solidFill>
                <a:srgbClr val="03234B"/>
              </a:solidFill>
              <a:latin typeface="Open Sans"/>
              <a:ea typeface="Open Sans"/>
              <a:cs typeface="Open Sans"/>
              <a:sym typeface="Open Sans"/>
            </a:endParaRPr>
          </a:p>
        </p:txBody>
      </p:sp>
      <p:sp>
        <p:nvSpPr>
          <p:cNvPr id="872" name="Google Shape;872;p38"/>
          <p:cNvSpPr txBox="1"/>
          <p:nvPr/>
        </p:nvSpPr>
        <p:spPr>
          <a:xfrm>
            <a:off x="5485277" y="2797940"/>
            <a:ext cx="6598371" cy="109260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1300">
                <a:solidFill>
                  <a:srgbClr val="03234B"/>
                </a:solidFill>
                <a:latin typeface="Open Sans"/>
                <a:ea typeface="Open Sans"/>
                <a:cs typeface="Open Sans"/>
                <a:sym typeface="Open Sans"/>
              </a:rPr>
              <a:t>The SmartEdge project aims to achieve dynamic integration of decentralized edge intelligence while prioritizing reliability, security, privacy, and scalability. The SmartEdge solution includes a low-code tool programming environment with three main tools: Continuous Semantic Integration, Dynamic Swarm Network, and Low-code Toolchain for Edge Intelligence. </a:t>
            </a:r>
            <a:r>
              <a:rPr i="1" lang="en-US" sz="1300" u="sng">
                <a:solidFill>
                  <a:schemeClr val="hlink"/>
                </a:solidFill>
                <a:latin typeface="Open Sans"/>
                <a:ea typeface="Open Sans"/>
                <a:cs typeface="Open Sans"/>
                <a:sym typeface="Open Sans"/>
                <a:hlinkClick r:id="rId4"/>
              </a:rPr>
              <a:t>https://www.smart-edge.eu/</a:t>
            </a:r>
            <a:r>
              <a:rPr i="1" lang="en-US" sz="1300">
                <a:solidFill>
                  <a:srgbClr val="03234B"/>
                </a:solidFill>
                <a:latin typeface="Open Sans"/>
                <a:ea typeface="Open Sans"/>
                <a:cs typeface="Open Sans"/>
                <a:sym typeface="Open Sans"/>
              </a:rPr>
              <a:t> </a:t>
            </a:r>
            <a:endParaRPr i="1" sz="1300">
              <a:solidFill>
                <a:srgbClr val="03234B"/>
              </a:solidFill>
              <a:latin typeface="Open Sans"/>
              <a:ea typeface="Open Sans"/>
              <a:cs typeface="Open Sans"/>
              <a:sym typeface="Open Sans"/>
            </a:endParaRPr>
          </a:p>
        </p:txBody>
      </p:sp>
      <p:pic>
        <p:nvPicPr>
          <p:cNvPr descr="Background pattern&#10;&#10;Description automatically generated" id="873" name="Google Shape;873;p38"/>
          <p:cNvPicPr preferRelativeResize="0"/>
          <p:nvPr/>
        </p:nvPicPr>
        <p:blipFill rotWithShape="1">
          <a:blip r:embed="rId5">
            <a:alphaModFix/>
          </a:blip>
          <a:srcRect b="0" l="0" r="0" t="0"/>
          <a:stretch/>
        </p:blipFill>
        <p:spPr>
          <a:xfrm>
            <a:off x="4535003" y="1016118"/>
            <a:ext cx="904136" cy="603013"/>
          </a:xfrm>
          <a:prstGeom prst="rect">
            <a:avLst/>
          </a:prstGeom>
          <a:noFill/>
          <a:ln>
            <a:noFill/>
          </a:ln>
        </p:spPr>
      </p:pic>
      <p:sp>
        <p:nvSpPr>
          <p:cNvPr id="874" name="Google Shape;874;p38"/>
          <p:cNvSpPr txBox="1"/>
          <p:nvPr/>
        </p:nvSpPr>
        <p:spPr>
          <a:xfrm>
            <a:off x="5485278" y="4045843"/>
            <a:ext cx="6598370" cy="109260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1300">
                <a:solidFill>
                  <a:srgbClr val="03234B"/>
                </a:solidFill>
                <a:latin typeface="Open Sans"/>
                <a:ea typeface="Open Sans"/>
                <a:cs typeface="Open Sans"/>
                <a:sym typeface="Open Sans"/>
              </a:rPr>
              <a:t>NEUROKIT2E (Open source deep learning platform dedicated to Embedded hardware and Europe) proposes a Deep Learning Platform for Embedded Hardware around an established European value chain (AI HW/SW). The solutions developed support neural network design, optimisation, and implementation on constrained HW. </a:t>
            </a:r>
            <a:r>
              <a:rPr i="1" lang="en-US" sz="1300" u="sng">
                <a:solidFill>
                  <a:schemeClr val="hlink"/>
                </a:solidFill>
                <a:latin typeface="Open Sans"/>
                <a:ea typeface="Open Sans"/>
                <a:cs typeface="Open Sans"/>
                <a:sym typeface="Open Sans"/>
                <a:hlinkClick r:id="rId6"/>
              </a:rPr>
              <a:t>https://www.neurokit2e.eu/</a:t>
            </a:r>
            <a:r>
              <a:rPr i="1" lang="en-US" sz="1300">
                <a:solidFill>
                  <a:srgbClr val="03234B"/>
                </a:solidFill>
                <a:latin typeface="Open Sans"/>
                <a:ea typeface="Open Sans"/>
                <a:cs typeface="Open Sans"/>
                <a:sym typeface="Open Sans"/>
              </a:rPr>
              <a:t> </a:t>
            </a:r>
            <a:endParaRPr i="1" sz="1300">
              <a:solidFill>
                <a:srgbClr val="03234B"/>
              </a:solidFill>
              <a:latin typeface="Open Sans"/>
              <a:ea typeface="Open Sans"/>
              <a:cs typeface="Open Sans"/>
              <a:sym typeface="Open Sans"/>
            </a:endParaRPr>
          </a:p>
        </p:txBody>
      </p:sp>
      <p:sp>
        <p:nvSpPr>
          <p:cNvPr id="875" name="Google Shape;875;p38"/>
          <p:cNvSpPr txBox="1"/>
          <p:nvPr/>
        </p:nvSpPr>
        <p:spPr>
          <a:xfrm>
            <a:off x="5485279" y="1750092"/>
            <a:ext cx="6598372" cy="89255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1300">
                <a:solidFill>
                  <a:srgbClr val="03234B"/>
                </a:solidFill>
                <a:latin typeface="Open Sans"/>
                <a:ea typeface="Open Sans"/>
                <a:cs typeface="Open Sans"/>
                <a:sym typeface="Open Sans"/>
              </a:rPr>
              <a:t>dAIEDGE is the European Network of Excellence for distributed, trustworthy, efficient, and scalable AI at the Edge and promotes the application, development, and deployment of Artificial Intelligence (AI) on edge computing platforms. </a:t>
            </a:r>
            <a:r>
              <a:rPr i="1" lang="en-US" sz="1300" u="sng">
                <a:solidFill>
                  <a:schemeClr val="hlink"/>
                </a:solidFill>
                <a:latin typeface="Open Sans"/>
                <a:ea typeface="Open Sans"/>
                <a:cs typeface="Open Sans"/>
                <a:sym typeface="Open Sans"/>
                <a:hlinkClick r:id="rId7"/>
              </a:rPr>
              <a:t>https://daiedge.eu/</a:t>
            </a:r>
            <a:r>
              <a:rPr i="1" lang="en-US" sz="1300">
                <a:solidFill>
                  <a:srgbClr val="03234B"/>
                </a:solidFill>
                <a:latin typeface="Open Sans"/>
                <a:ea typeface="Open Sans"/>
                <a:cs typeface="Open Sans"/>
                <a:sym typeface="Open Sans"/>
              </a:rPr>
              <a:t> </a:t>
            </a:r>
            <a:endParaRPr i="1" sz="1300">
              <a:solidFill>
                <a:srgbClr val="03234B"/>
              </a:solidFill>
              <a:latin typeface="Open Sans"/>
              <a:ea typeface="Open Sans"/>
              <a:cs typeface="Open Sans"/>
              <a:sym typeface="Open Sans"/>
            </a:endParaRPr>
          </a:p>
        </p:txBody>
      </p:sp>
      <p:pic>
        <p:nvPicPr>
          <p:cNvPr id="876" name="Google Shape;876;p38"/>
          <p:cNvPicPr preferRelativeResize="0"/>
          <p:nvPr>
            <p:ph idx="2" type="pic"/>
          </p:nvPr>
        </p:nvPicPr>
        <p:blipFill rotWithShape="1">
          <a:blip r:embed="rId8">
            <a:alphaModFix/>
          </a:blip>
          <a:srcRect b="0" l="14696" r="14696" t="0"/>
          <a:stretch/>
        </p:blipFill>
        <p:spPr>
          <a:xfrm>
            <a:off x="219784" y="1030860"/>
            <a:ext cx="3831570" cy="5420165"/>
          </a:xfrm>
          <a:prstGeom prst="rect">
            <a:avLst/>
          </a:prstGeom>
          <a:noFill/>
          <a:ln>
            <a:noFill/>
          </a:ln>
        </p:spPr>
      </p:pic>
      <p:sp>
        <p:nvSpPr>
          <p:cNvPr id="877" name="Google Shape;877;p38"/>
          <p:cNvSpPr txBox="1"/>
          <p:nvPr/>
        </p:nvSpPr>
        <p:spPr>
          <a:xfrm>
            <a:off x="203730" y="1735769"/>
            <a:ext cx="3958416" cy="429117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5"/>
              </a:buClr>
              <a:buSzPts val="1600"/>
              <a:buFont typeface="Open Sans"/>
              <a:buNone/>
            </a:pPr>
            <a:r>
              <a:rPr b="1" lang="en-US" sz="1600">
                <a:solidFill>
                  <a:schemeClr val="accent5"/>
                </a:solidFill>
                <a:latin typeface="Open Sans"/>
                <a:ea typeface="Open Sans"/>
                <a:cs typeface="Open Sans"/>
                <a:sym typeface="Open Sans"/>
              </a:rPr>
              <a:t>dAIEDGE</a:t>
            </a:r>
            <a:endParaRPr b="1" sz="1600">
              <a:solidFill>
                <a:schemeClr val="accent5"/>
              </a:solidFill>
              <a:latin typeface="Open Sans"/>
              <a:ea typeface="Open Sans"/>
              <a:cs typeface="Open Sans"/>
              <a:sym typeface="Open Sans"/>
            </a:endParaRPr>
          </a:p>
          <a:p>
            <a:pPr indent="0" lvl="0" marL="0" marR="0" rtl="0" algn="ctr">
              <a:lnSpc>
                <a:spcPct val="100000"/>
              </a:lnSpc>
              <a:spcBef>
                <a:spcPts val="600"/>
              </a:spcBef>
              <a:spcAft>
                <a:spcPts val="0"/>
              </a:spcAft>
              <a:buClr>
                <a:schemeClr val="accent5"/>
              </a:buClr>
              <a:buSzPts val="1600"/>
              <a:buFont typeface="Open Sans"/>
              <a:buNone/>
            </a:pPr>
            <a:r>
              <a:rPr b="1" lang="en-US" sz="1600">
                <a:solidFill>
                  <a:schemeClr val="accent5"/>
                </a:solidFill>
                <a:latin typeface="Open Sans"/>
                <a:ea typeface="Open Sans"/>
                <a:cs typeface="Open Sans"/>
                <a:sym typeface="Open Sans"/>
              </a:rPr>
              <a:t>SMARTEDGE</a:t>
            </a:r>
            <a:endParaRPr/>
          </a:p>
          <a:p>
            <a:pPr indent="0" lvl="0" marL="0" marR="0" rtl="0" algn="ctr">
              <a:lnSpc>
                <a:spcPct val="100000"/>
              </a:lnSpc>
              <a:spcBef>
                <a:spcPts val="600"/>
              </a:spcBef>
              <a:spcAft>
                <a:spcPts val="0"/>
              </a:spcAft>
              <a:buClr>
                <a:schemeClr val="accent5"/>
              </a:buClr>
              <a:buSzPts val="1600"/>
              <a:buFont typeface="Open Sans"/>
              <a:buNone/>
            </a:pPr>
            <a:r>
              <a:rPr b="1" lang="en-US" sz="1600">
                <a:solidFill>
                  <a:schemeClr val="accent5"/>
                </a:solidFill>
                <a:latin typeface="Open Sans"/>
                <a:ea typeface="Open Sans"/>
                <a:cs typeface="Open Sans"/>
                <a:sym typeface="Open Sans"/>
              </a:rPr>
              <a:t>NEUROKIT2E</a:t>
            </a:r>
            <a:endParaRPr/>
          </a:p>
          <a:p>
            <a:pPr indent="0" lvl="0" marL="0" marR="0" rtl="0" algn="ctr">
              <a:lnSpc>
                <a:spcPct val="100000"/>
              </a:lnSpc>
              <a:spcBef>
                <a:spcPts val="600"/>
              </a:spcBef>
              <a:spcAft>
                <a:spcPts val="0"/>
              </a:spcAft>
              <a:buClr>
                <a:schemeClr val="accent5"/>
              </a:buClr>
              <a:buSzPts val="1600"/>
              <a:buFont typeface="Open Sans"/>
              <a:buNone/>
            </a:pPr>
            <a:r>
              <a:rPr b="1" lang="en-US" sz="1600">
                <a:solidFill>
                  <a:schemeClr val="accent5"/>
                </a:solidFill>
                <a:latin typeface="Open Sans"/>
                <a:ea typeface="Open Sans"/>
                <a:cs typeface="Open Sans"/>
                <a:sym typeface="Open Sans"/>
              </a:rPr>
              <a:t>LoLiPoP IoT</a:t>
            </a:r>
            <a:endParaRPr/>
          </a:p>
          <a:p>
            <a:pPr indent="0" lvl="0" marL="0" marR="0" rtl="0" algn="ctr">
              <a:lnSpc>
                <a:spcPct val="100000"/>
              </a:lnSpc>
              <a:spcBef>
                <a:spcPts val="600"/>
              </a:spcBef>
              <a:spcAft>
                <a:spcPts val="0"/>
              </a:spcAft>
              <a:buClr>
                <a:schemeClr val="accent5"/>
              </a:buClr>
              <a:buSzPts val="1600"/>
              <a:buFont typeface="Century Gothic"/>
              <a:buNone/>
            </a:pPr>
            <a:r>
              <a:t/>
            </a:r>
            <a:endParaRPr b="1" sz="1600">
              <a:solidFill>
                <a:schemeClr val="accent5"/>
              </a:solidFill>
              <a:latin typeface="Open Sans"/>
              <a:ea typeface="Open Sans"/>
              <a:cs typeface="Open Sans"/>
              <a:sym typeface="Open Sans"/>
            </a:endParaRPr>
          </a:p>
        </p:txBody>
      </p:sp>
      <p:pic>
        <p:nvPicPr>
          <p:cNvPr id="878" name="Google Shape;878;p38"/>
          <p:cNvPicPr preferRelativeResize="0"/>
          <p:nvPr/>
        </p:nvPicPr>
        <p:blipFill rotWithShape="1">
          <a:blip r:embed="rId9">
            <a:alphaModFix/>
          </a:blip>
          <a:srcRect b="0" l="0" r="0" t="0"/>
          <a:stretch/>
        </p:blipFill>
        <p:spPr>
          <a:xfrm>
            <a:off x="4477813" y="5599150"/>
            <a:ext cx="961326" cy="236486"/>
          </a:xfrm>
          <a:prstGeom prst="rect">
            <a:avLst/>
          </a:prstGeom>
          <a:noFill/>
          <a:ln>
            <a:noFill/>
          </a:ln>
        </p:spPr>
      </p:pic>
      <p:sp>
        <p:nvSpPr>
          <p:cNvPr id="879" name="Google Shape;879;p38"/>
          <p:cNvSpPr txBox="1"/>
          <p:nvPr/>
        </p:nvSpPr>
        <p:spPr>
          <a:xfrm>
            <a:off x="4438829" y="4469013"/>
            <a:ext cx="113697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u="none" cap="none" strike="noStrike">
                <a:solidFill>
                  <a:srgbClr val="03234B"/>
                </a:solidFill>
                <a:latin typeface="Open Sans"/>
                <a:ea typeface="Open Sans"/>
                <a:cs typeface="Open Sans"/>
                <a:sym typeface="Open Sans"/>
              </a:rPr>
              <a:t>NEUROKIT</a:t>
            </a:r>
            <a:r>
              <a:rPr b="1" lang="en-US" sz="1000" u="none" cap="none" strike="noStrike">
                <a:solidFill>
                  <a:srgbClr val="03234B"/>
                </a:solidFill>
                <a:latin typeface="Open Sans"/>
                <a:ea typeface="Open Sans"/>
                <a:cs typeface="Open Sans"/>
                <a:sym typeface="Open Sans"/>
              </a:rPr>
              <a:t>2</a:t>
            </a:r>
            <a:r>
              <a:rPr b="1" lang="en-US" sz="1200" u="none" cap="none" strike="noStrike">
                <a:solidFill>
                  <a:srgbClr val="03234B"/>
                </a:solidFill>
                <a:latin typeface="Open Sans"/>
                <a:ea typeface="Open Sans"/>
                <a:cs typeface="Open Sans"/>
                <a:sym typeface="Open Sans"/>
              </a:rPr>
              <a:t>E</a:t>
            </a:r>
            <a:endParaRPr b="1" sz="1200">
              <a:solidFill>
                <a:schemeClr val="dk1"/>
              </a:solidFill>
              <a:latin typeface="Calibri"/>
              <a:ea typeface="Calibri"/>
              <a:cs typeface="Calibri"/>
              <a:sym typeface="Calibri"/>
            </a:endParaRPr>
          </a:p>
        </p:txBody>
      </p:sp>
      <p:pic>
        <p:nvPicPr>
          <p:cNvPr descr="A blue and grey logo&#10;&#10;Description automatically generated" id="880" name="Google Shape;880;p38"/>
          <p:cNvPicPr preferRelativeResize="0"/>
          <p:nvPr/>
        </p:nvPicPr>
        <p:blipFill rotWithShape="1">
          <a:blip r:embed="rId10">
            <a:alphaModFix/>
          </a:blip>
          <a:srcRect b="0" l="0" r="0" t="0"/>
          <a:stretch/>
        </p:blipFill>
        <p:spPr>
          <a:xfrm>
            <a:off x="4533004" y="2056912"/>
            <a:ext cx="904136" cy="295375"/>
          </a:xfrm>
          <a:prstGeom prst="rect">
            <a:avLst/>
          </a:prstGeom>
          <a:noFill/>
          <a:ln>
            <a:noFill/>
          </a:ln>
        </p:spPr>
      </p:pic>
      <p:pic>
        <p:nvPicPr>
          <p:cNvPr descr="A blue and white circular design&#10;&#10;Description automatically generated" id="881" name="Google Shape;881;p38"/>
          <p:cNvPicPr preferRelativeResize="0"/>
          <p:nvPr/>
        </p:nvPicPr>
        <p:blipFill rotWithShape="1">
          <a:blip r:embed="rId11">
            <a:alphaModFix/>
          </a:blip>
          <a:srcRect b="0" l="0" r="0" t="0"/>
          <a:stretch/>
        </p:blipFill>
        <p:spPr>
          <a:xfrm>
            <a:off x="4506407" y="2962286"/>
            <a:ext cx="904137" cy="7571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39"/>
          <p:cNvSpPr/>
          <p:nvPr/>
        </p:nvSpPr>
        <p:spPr>
          <a:xfrm>
            <a:off x="123950" y="937346"/>
            <a:ext cx="4350373" cy="5558404"/>
          </a:xfrm>
          <a:prstGeom prst="rect">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888" name="Google Shape;888;p39"/>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3200"/>
              <a:buFont typeface="Noto Sans"/>
              <a:buNone/>
            </a:pPr>
            <a:r>
              <a:rPr lang="en-US"/>
              <a:t>Supporting Organizations</a:t>
            </a:r>
            <a:endParaRPr/>
          </a:p>
        </p:txBody>
      </p:sp>
      <p:sp>
        <p:nvSpPr>
          <p:cNvPr id="889" name="Google Shape;889;p39"/>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800"/>
              <a:buFont typeface="Arial"/>
              <a:buNone/>
            </a:pPr>
            <a:fld id="{00000000-1234-1234-1234-123412341234}" type="slidenum">
              <a:rPr b="0" i="0" lang="en-US"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sp>
        <p:nvSpPr>
          <p:cNvPr id="890" name="Google Shape;890;p39"/>
          <p:cNvSpPr txBox="1"/>
          <p:nvPr/>
        </p:nvSpPr>
        <p:spPr>
          <a:xfrm>
            <a:off x="5486399" y="2800006"/>
            <a:ext cx="6597252" cy="116955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1400">
                <a:solidFill>
                  <a:srgbClr val="03234B"/>
                </a:solidFill>
                <a:latin typeface="Open Sans"/>
                <a:ea typeface="Open Sans"/>
                <a:cs typeface="Open Sans"/>
                <a:sym typeface="Open Sans"/>
              </a:rPr>
              <a:t>The European Technology Platform on Smart Systems Integration is an industry-driven policy initiative, defining research, development and innovation needs as well as policy requirements related to Smart Systems Integration and integrated Micro- and Nanosystems. The main objective is to develop a vision and to set up a Strategic Research Agenda. </a:t>
            </a:r>
            <a:r>
              <a:rPr i="1" lang="en-US" sz="1400" u="sng">
                <a:solidFill>
                  <a:schemeClr val="hlink"/>
                </a:solidFill>
                <a:latin typeface="Open Sans"/>
                <a:ea typeface="Open Sans"/>
                <a:cs typeface="Open Sans"/>
                <a:sym typeface="Open Sans"/>
                <a:hlinkClick r:id="rId3"/>
              </a:rPr>
              <a:t>www.smart-systems-integration.org</a:t>
            </a:r>
            <a:r>
              <a:rPr i="1" lang="en-US" sz="1400">
                <a:solidFill>
                  <a:srgbClr val="03234B"/>
                </a:solidFill>
                <a:latin typeface="Open Sans"/>
                <a:ea typeface="Open Sans"/>
                <a:cs typeface="Open Sans"/>
                <a:sym typeface="Open Sans"/>
              </a:rPr>
              <a:t>   </a:t>
            </a:r>
            <a:endParaRPr i="1" sz="1400">
              <a:solidFill>
                <a:srgbClr val="03234B"/>
              </a:solidFill>
              <a:latin typeface="Open Sans"/>
              <a:ea typeface="Open Sans"/>
              <a:cs typeface="Open Sans"/>
              <a:sym typeface="Open Sans"/>
            </a:endParaRPr>
          </a:p>
        </p:txBody>
      </p:sp>
      <p:sp>
        <p:nvSpPr>
          <p:cNvPr id="891" name="Google Shape;891;p39"/>
          <p:cNvSpPr txBox="1"/>
          <p:nvPr/>
        </p:nvSpPr>
        <p:spPr>
          <a:xfrm>
            <a:off x="5486399" y="3972903"/>
            <a:ext cx="6597252" cy="116955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1400">
                <a:solidFill>
                  <a:srgbClr val="03234B"/>
                </a:solidFill>
                <a:latin typeface="Open Sans"/>
                <a:ea typeface="Open Sans"/>
                <a:cs typeface="Open Sans"/>
                <a:sym typeface="Open Sans"/>
              </a:rPr>
              <a:t>Inside Industry Association is the European Technology Platform for research, design and innovation on Intelligent Digital Systems and their applications. The Association is a membership organisation for the European research and innovation actors with more than 200 members and associates from all over Europe. </a:t>
            </a:r>
            <a:r>
              <a:rPr i="1" lang="en-US" sz="1400" u="sng">
                <a:solidFill>
                  <a:schemeClr val="hlink"/>
                </a:solidFill>
                <a:latin typeface="Open Sans"/>
                <a:ea typeface="Open Sans"/>
                <a:cs typeface="Open Sans"/>
                <a:sym typeface="Open Sans"/>
                <a:hlinkClick r:id="rId4"/>
              </a:rPr>
              <a:t>www.inside-association.eu</a:t>
            </a:r>
            <a:r>
              <a:rPr i="1" lang="en-US" sz="1400">
                <a:solidFill>
                  <a:srgbClr val="03234B"/>
                </a:solidFill>
                <a:latin typeface="Open Sans"/>
                <a:ea typeface="Open Sans"/>
                <a:cs typeface="Open Sans"/>
                <a:sym typeface="Open Sans"/>
              </a:rPr>
              <a:t>  </a:t>
            </a:r>
            <a:endParaRPr i="1" sz="1400">
              <a:solidFill>
                <a:srgbClr val="03234B"/>
              </a:solidFill>
              <a:latin typeface="Open Sans"/>
              <a:ea typeface="Open Sans"/>
              <a:cs typeface="Open Sans"/>
              <a:sym typeface="Open Sans"/>
            </a:endParaRPr>
          </a:p>
        </p:txBody>
      </p:sp>
      <p:sp>
        <p:nvSpPr>
          <p:cNvPr id="892" name="Google Shape;892;p39"/>
          <p:cNvSpPr txBox="1"/>
          <p:nvPr/>
        </p:nvSpPr>
        <p:spPr>
          <a:xfrm>
            <a:off x="5486400" y="5145800"/>
            <a:ext cx="6608190" cy="13849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1400">
                <a:solidFill>
                  <a:srgbClr val="03234B"/>
                </a:solidFill>
                <a:latin typeface="Open Sans"/>
                <a:ea typeface="Open Sans"/>
                <a:cs typeface="Open Sans"/>
                <a:sym typeface="Open Sans"/>
              </a:rPr>
              <a:t>Chips Joint Undertaking supports research, development, innovation, and future manufacturing capacities in the European semiconductor ecosystem. Launched as part of the Chips for Europe Initiative, it confronts semiconductor shortages and strengthens Europe's digital autonomy, engaging a significant EU, national/regional and private industry funding of nearly €11 billion. </a:t>
            </a:r>
            <a:r>
              <a:rPr i="1" lang="en-US" sz="1400" u="sng">
                <a:solidFill>
                  <a:schemeClr val="hlink"/>
                </a:solidFill>
                <a:latin typeface="Open Sans"/>
                <a:ea typeface="Open Sans"/>
                <a:cs typeface="Open Sans"/>
                <a:sym typeface="Open Sans"/>
                <a:hlinkClick r:id="rId5"/>
              </a:rPr>
              <a:t>https://portal.chips-ju.europa.eu/</a:t>
            </a:r>
            <a:r>
              <a:rPr i="1" lang="en-US" sz="1400">
                <a:solidFill>
                  <a:srgbClr val="03234B"/>
                </a:solidFill>
                <a:latin typeface="Open Sans"/>
                <a:ea typeface="Open Sans"/>
                <a:cs typeface="Open Sans"/>
                <a:sym typeface="Open Sans"/>
              </a:rPr>
              <a:t> </a:t>
            </a:r>
            <a:endParaRPr i="1" sz="1400">
              <a:solidFill>
                <a:srgbClr val="03234B"/>
              </a:solidFill>
              <a:latin typeface="Open Sans"/>
              <a:ea typeface="Open Sans"/>
              <a:cs typeface="Open Sans"/>
              <a:sym typeface="Open Sans"/>
            </a:endParaRPr>
          </a:p>
        </p:txBody>
      </p:sp>
      <p:sp>
        <p:nvSpPr>
          <p:cNvPr id="893" name="Google Shape;893;p39"/>
          <p:cNvSpPr/>
          <p:nvPr/>
        </p:nvSpPr>
        <p:spPr>
          <a:xfrm>
            <a:off x="0" y="2028347"/>
            <a:ext cx="544719" cy="3479268"/>
          </a:xfrm>
          <a:prstGeom prst="rect">
            <a:avLst/>
          </a:prstGeom>
          <a:solidFill>
            <a:srgbClr val="0F20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grpSp>
        <p:nvGrpSpPr>
          <p:cNvPr id="894" name="Google Shape;894;p39"/>
          <p:cNvGrpSpPr/>
          <p:nvPr/>
        </p:nvGrpSpPr>
        <p:grpSpPr>
          <a:xfrm>
            <a:off x="44175" y="4650161"/>
            <a:ext cx="159555" cy="798597"/>
            <a:chOff x="44175" y="4650161"/>
            <a:chExt cx="159555" cy="798597"/>
          </a:xfrm>
        </p:grpSpPr>
        <p:grpSp>
          <p:nvGrpSpPr>
            <p:cNvPr id="895" name="Google Shape;895;p39"/>
            <p:cNvGrpSpPr/>
            <p:nvPr/>
          </p:nvGrpSpPr>
          <p:grpSpPr>
            <a:xfrm flipH="1" rot="10800000">
              <a:off x="44175" y="5289202"/>
              <a:ext cx="159555" cy="159555"/>
              <a:chOff x="6298783" y="-494131"/>
              <a:chExt cx="156411" cy="156411"/>
            </a:xfrm>
          </p:grpSpPr>
          <p:cxnSp>
            <p:nvCxnSpPr>
              <p:cNvPr id="896" name="Google Shape;896;p39"/>
              <p:cNvCxnSpPr/>
              <p:nvPr/>
            </p:nvCxnSpPr>
            <p:spPr>
              <a:xfrm>
                <a:off x="6376989" y="-494131"/>
                <a:ext cx="0" cy="156411"/>
              </a:xfrm>
              <a:prstGeom prst="straightConnector1">
                <a:avLst/>
              </a:prstGeom>
              <a:noFill/>
              <a:ln cap="flat" cmpd="sng" w="12700">
                <a:solidFill>
                  <a:schemeClr val="accent5"/>
                </a:solidFill>
                <a:prstDash val="solid"/>
                <a:miter lim="800000"/>
                <a:headEnd len="sm" w="sm" type="none"/>
                <a:tailEnd len="sm" w="sm" type="none"/>
              </a:ln>
            </p:spPr>
          </p:cxnSp>
          <p:cxnSp>
            <p:nvCxnSpPr>
              <p:cNvPr id="897" name="Google Shape;897;p39"/>
              <p:cNvCxnSpPr/>
              <p:nvPr/>
            </p:nvCxnSpPr>
            <p:spPr>
              <a:xfrm>
                <a:off x="6376988" y="-494130"/>
                <a:ext cx="0" cy="156411"/>
              </a:xfrm>
              <a:prstGeom prst="straightConnector1">
                <a:avLst/>
              </a:prstGeom>
              <a:noFill/>
              <a:ln cap="flat" cmpd="sng" w="12700">
                <a:solidFill>
                  <a:schemeClr val="accent5"/>
                </a:solidFill>
                <a:prstDash val="solid"/>
                <a:miter lim="800000"/>
                <a:headEnd len="sm" w="sm" type="none"/>
                <a:tailEnd len="sm" w="sm" type="none"/>
              </a:ln>
            </p:spPr>
          </p:cxnSp>
        </p:grpSp>
        <p:grpSp>
          <p:nvGrpSpPr>
            <p:cNvPr id="898" name="Google Shape;898;p39"/>
            <p:cNvGrpSpPr/>
            <p:nvPr/>
          </p:nvGrpSpPr>
          <p:grpSpPr>
            <a:xfrm flipH="1" rot="5400000">
              <a:off x="-168104" y="4924699"/>
              <a:ext cx="584118" cy="35041"/>
              <a:chOff x="535209" y="3805182"/>
              <a:chExt cx="572608" cy="34351"/>
            </a:xfrm>
          </p:grpSpPr>
          <p:sp>
            <p:nvSpPr>
              <p:cNvPr id="899" name="Google Shape;899;p39"/>
              <p:cNvSpPr/>
              <p:nvPr/>
            </p:nvSpPr>
            <p:spPr>
              <a:xfrm rot="-5400000">
                <a:off x="535209" y="3805183"/>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900" name="Google Shape;900;p39"/>
              <p:cNvSpPr/>
              <p:nvPr/>
            </p:nvSpPr>
            <p:spPr>
              <a:xfrm rot="-5400000">
                <a:off x="624919" y="3805183"/>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901" name="Google Shape;901;p39"/>
              <p:cNvSpPr/>
              <p:nvPr/>
            </p:nvSpPr>
            <p:spPr>
              <a:xfrm rot="-5400000">
                <a:off x="714629" y="3805183"/>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902" name="Google Shape;902;p39"/>
              <p:cNvSpPr/>
              <p:nvPr/>
            </p:nvSpPr>
            <p:spPr>
              <a:xfrm rot="-5400000">
                <a:off x="804339" y="3805183"/>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903" name="Google Shape;903;p39"/>
              <p:cNvSpPr/>
              <p:nvPr/>
            </p:nvSpPr>
            <p:spPr>
              <a:xfrm rot="-5400000">
                <a:off x="894049" y="3805182"/>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904" name="Google Shape;904;p39"/>
              <p:cNvSpPr/>
              <p:nvPr/>
            </p:nvSpPr>
            <p:spPr>
              <a:xfrm rot="-5400000">
                <a:off x="983759" y="3805182"/>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sp>
            <p:nvSpPr>
              <p:cNvPr id="905" name="Google Shape;905;p39"/>
              <p:cNvSpPr/>
              <p:nvPr/>
            </p:nvSpPr>
            <p:spPr>
              <a:xfrm rot="-5400000">
                <a:off x="1073467" y="3805182"/>
                <a:ext cx="34350" cy="34350"/>
              </a:xfrm>
              <a:prstGeom prst="ellipse">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grpSp>
      </p:grpSp>
      <p:sp>
        <p:nvSpPr>
          <p:cNvPr id="906" name="Google Shape;906;p39"/>
          <p:cNvSpPr/>
          <p:nvPr/>
        </p:nvSpPr>
        <p:spPr>
          <a:xfrm>
            <a:off x="4016170" y="1030860"/>
            <a:ext cx="390404" cy="5420164"/>
          </a:xfrm>
          <a:prstGeom prst="rect">
            <a:avLst/>
          </a:prstGeom>
          <a:solidFill>
            <a:srgbClr val="0F20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cxnSp>
        <p:nvCxnSpPr>
          <p:cNvPr id="907" name="Google Shape;907;p39"/>
          <p:cNvCxnSpPr/>
          <p:nvPr/>
        </p:nvCxnSpPr>
        <p:spPr>
          <a:xfrm>
            <a:off x="4162146" y="1028665"/>
            <a:ext cx="0" cy="5410121"/>
          </a:xfrm>
          <a:prstGeom prst="straightConnector1">
            <a:avLst/>
          </a:prstGeom>
          <a:solidFill>
            <a:schemeClr val="accent2"/>
          </a:solidFill>
          <a:ln cap="flat" cmpd="sng" w="9525">
            <a:solidFill>
              <a:srgbClr val="F2F2F2"/>
            </a:solidFill>
            <a:prstDash val="solid"/>
            <a:miter lim="800000"/>
            <a:headEnd len="sm" w="sm" type="none"/>
            <a:tailEnd len="sm" w="sm" type="none"/>
          </a:ln>
        </p:spPr>
      </p:cxnSp>
      <p:cxnSp>
        <p:nvCxnSpPr>
          <p:cNvPr id="908" name="Google Shape;908;p39"/>
          <p:cNvCxnSpPr/>
          <p:nvPr/>
        </p:nvCxnSpPr>
        <p:spPr>
          <a:xfrm>
            <a:off x="4184978" y="1028665"/>
            <a:ext cx="0" cy="5410121"/>
          </a:xfrm>
          <a:prstGeom prst="straightConnector1">
            <a:avLst/>
          </a:prstGeom>
          <a:solidFill>
            <a:schemeClr val="accent2"/>
          </a:solidFill>
          <a:ln cap="flat" cmpd="sng" w="9525">
            <a:solidFill>
              <a:srgbClr val="F2F2F2"/>
            </a:solidFill>
            <a:prstDash val="solid"/>
            <a:miter lim="800000"/>
            <a:headEnd len="sm" w="sm" type="none"/>
            <a:tailEnd len="sm" w="sm" type="none"/>
          </a:ln>
        </p:spPr>
      </p:cxnSp>
      <p:grpSp>
        <p:nvGrpSpPr>
          <p:cNvPr id="909" name="Google Shape;909;p39"/>
          <p:cNvGrpSpPr/>
          <p:nvPr/>
        </p:nvGrpSpPr>
        <p:grpSpPr>
          <a:xfrm>
            <a:off x="4129818" y="3557507"/>
            <a:ext cx="240323" cy="89922"/>
            <a:chOff x="3790581" y="2276645"/>
            <a:chExt cx="235588" cy="88150"/>
          </a:xfrm>
        </p:grpSpPr>
        <p:cxnSp>
          <p:nvCxnSpPr>
            <p:cNvPr id="910" name="Google Shape;910;p39"/>
            <p:cNvCxnSpPr/>
            <p:nvPr/>
          </p:nvCxnSpPr>
          <p:spPr>
            <a:xfrm>
              <a:off x="3873747" y="2320720"/>
              <a:ext cx="152422" cy="0"/>
            </a:xfrm>
            <a:prstGeom prst="straightConnector1">
              <a:avLst/>
            </a:prstGeom>
            <a:noFill/>
            <a:ln cap="flat" cmpd="sng" w="9525">
              <a:solidFill>
                <a:schemeClr val="accent5"/>
              </a:solidFill>
              <a:prstDash val="solid"/>
              <a:miter lim="800000"/>
              <a:headEnd len="sm" w="sm" type="none"/>
              <a:tailEnd len="med" w="med" type="triangle"/>
            </a:ln>
          </p:spPr>
        </p:cxnSp>
        <p:sp>
          <p:nvSpPr>
            <p:cNvPr id="911" name="Google Shape;911;p39"/>
            <p:cNvSpPr/>
            <p:nvPr/>
          </p:nvSpPr>
          <p:spPr>
            <a:xfrm>
              <a:off x="3790581" y="2276645"/>
              <a:ext cx="90526" cy="88150"/>
            </a:xfrm>
            <a:prstGeom prst="ellipse">
              <a:avLst/>
            </a:prstGeom>
            <a:solidFill>
              <a:schemeClr val="accent2"/>
            </a:soli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grpSp>
      <p:grpSp>
        <p:nvGrpSpPr>
          <p:cNvPr id="912" name="Google Shape;912;p39"/>
          <p:cNvGrpSpPr/>
          <p:nvPr/>
        </p:nvGrpSpPr>
        <p:grpSpPr>
          <a:xfrm>
            <a:off x="4129818" y="1412432"/>
            <a:ext cx="240323" cy="89922"/>
            <a:chOff x="4129818" y="1325067"/>
            <a:chExt cx="240323" cy="89922"/>
          </a:xfrm>
        </p:grpSpPr>
        <p:cxnSp>
          <p:nvCxnSpPr>
            <p:cNvPr id="913" name="Google Shape;913;p39"/>
            <p:cNvCxnSpPr/>
            <p:nvPr/>
          </p:nvCxnSpPr>
          <p:spPr>
            <a:xfrm>
              <a:off x="4214656" y="1370028"/>
              <a:ext cx="155485" cy="0"/>
            </a:xfrm>
            <a:prstGeom prst="straightConnector1">
              <a:avLst/>
            </a:prstGeom>
            <a:solidFill>
              <a:schemeClr val="accent2"/>
            </a:solidFill>
            <a:ln cap="flat" cmpd="sng" w="9525">
              <a:solidFill>
                <a:schemeClr val="accent5"/>
              </a:solidFill>
              <a:prstDash val="solid"/>
              <a:miter lim="800000"/>
              <a:headEnd len="sm" w="sm" type="none"/>
              <a:tailEnd len="med" w="med" type="triangle"/>
            </a:ln>
          </p:spPr>
        </p:cxnSp>
        <p:sp>
          <p:nvSpPr>
            <p:cNvPr id="914" name="Google Shape;914;p39"/>
            <p:cNvSpPr/>
            <p:nvPr/>
          </p:nvSpPr>
          <p:spPr>
            <a:xfrm>
              <a:off x="4129818" y="1325067"/>
              <a:ext cx="92345" cy="89922"/>
            </a:xfrm>
            <a:prstGeom prst="ellipse">
              <a:avLst/>
            </a:prstGeom>
            <a:solidFill>
              <a:schemeClr val="accent3"/>
            </a:soli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grpSp>
      <p:grpSp>
        <p:nvGrpSpPr>
          <p:cNvPr id="915" name="Google Shape;915;p39"/>
          <p:cNvGrpSpPr/>
          <p:nvPr/>
        </p:nvGrpSpPr>
        <p:grpSpPr>
          <a:xfrm>
            <a:off x="4129818" y="5981982"/>
            <a:ext cx="240323" cy="89922"/>
            <a:chOff x="4129818" y="3273603"/>
            <a:chExt cx="240323" cy="89922"/>
          </a:xfrm>
        </p:grpSpPr>
        <p:cxnSp>
          <p:nvCxnSpPr>
            <p:cNvPr id="916" name="Google Shape;916;p39"/>
            <p:cNvCxnSpPr/>
            <p:nvPr/>
          </p:nvCxnSpPr>
          <p:spPr>
            <a:xfrm>
              <a:off x="4214656" y="3318564"/>
              <a:ext cx="155485" cy="0"/>
            </a:xfrm>
            <a:prstGeom prst="straightConnector1">
              <a:avLst/>
            </a:prstGeom>
            <a:solidFill>
              <a:schemeClr val="accent2"/>
            </a:solidFill>
            <a:ln cap="flat" cmpd="sng" w="9525">
              <a:solidFill>
                <a:schemeClr val="accent5"/>
              </a:solidFill>
              <a:prstDash val="solid"/>
              <a:miter lim="800000"/>
              <a:headEnd len="sm" w="sm" type="none"/>
              <a:tailEnd len="med" w="med" type="triangle"/>
            </a:ln>
          </p:spPr>
        </p:cxnSp>
        <p:sp>
          <p:nvSpPr>
            <p:cNvPr id="917" name="Google Shape;917;p39"/>
            <p:cNvSpPr/>
            <p:nvPr/>
          </p:nvSpPr>
          <p:spPr>
            <a:xfrm>
              <a:off x="4129818" y="3273603"/>
              <a:ext cx="92345" cy="89922"/>
            </a:xfrm>
            <a:prstGeom prst="ellipse">
              <a:avLst/>
            </a:prstGeom>
            <a:solidFill>
              <a:schemeClr val="accent3"/>
            </a:soli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Open Sans"/>
                <a:ea typeface="Open Sans"/>
                <a:cs typeface="Open Sans"/>
                <a:sym typeface="Open Sans"/>
              </a:endParaRPr>
            </a:p>
          </p:txBody>
        </p:sp>
      </p:grpSp>
      <p:pic>
        <p:nvPicPr>
          <p:cNvPr id="918" name="Google Shape;918;p39"/>
          <p:cNvPicPr preferRelativeResize="0"/>
          <p:nvPr>
            <p:ph idx="2" type="pic"/>
          </p:nvPr>
        </p:nvPicPr>
        <p:blipFill rotWithShape="1">
          <a:blip r:embed="rId6">
            <a:alphaModFix/>
          </a:blip>
          <a:srcRect b="0" l="0" r="0" t="0"/>
          <a:stretch/>
        </p:blipFill>
        <p:spPr>
          <a:xfrm>
            <a:off x="219784" y="1030860"/>
            <a:ext cx="3831570" cy="5420165"/>
          </a:xfrm>
          <a:prstGeom prst="rect">
            <a:avLst/>
          </a:prstGeom>
          <a:noFill/>
          <a:ln>
            <a:noFill/>
          </a:ln>
        </p:spPr>
      </p:pic>
      <p:sp>
        <p:nvSpPr>
          <p:cNvPr id="919" name="Google Shape;919;p39"/>
          <p:cNvSpPr txBox="1"/>
          <p:nvPr/>
        </p:nvSpPr>
        <p:spPr>
          <a:xfrm>
            <a:off x="203730" y="1735769"/>
            <a:ext cx="3958416" cy="429117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5"/>
              </a:buClr>
              <a:buSzPts val="1600"/>
              <a:buFont typeface="Open Sans"/>
              <a:buNone/>
            </a:pPr>
            <a:r>
              <a:rPr b="1" lang="en-US" sz="1600">
                <a:solidFill>
                  <a:schemeClr val="accent5"/>
                </a:solidFill>
                <a:latin typeface="Open Sans"/>
                <a:ea typeface="Open Sans"/>
                <a:cs typeface="Open Sans"/>
                <a:sym typeface="Open Sans"/>
              </a:rPr>
              <a:t>EU</a:t>
            </a:r>
            <a:endParaRPr/>
          </a:p>
          <a:p>
            <a:pPr indent="0" lvl="0" marL="0" marR="0" rtl="0" algn="ctr">
              <a:lnSpc>
                <a:spcPct val="100000"/>
              </a:lnSpc>
              <a:spcBef>
                <a:spcPts val="600"/>
              </a:spcBef>
              <a:spcAft>
                <a:spcPts val="0"/>
              </a:spcAft>
              <a:buClr>
                <a:schemeClr val="accent5"/>
              </a:buClr>
              <a:buSzPts val="1600"/>
              <a:buFont typeface="Open Sans"/>
              <a:buNone/>
            </a:pPr>
            <a:r>
              <a:rPr b="1" lang="en-US" sz="1600">
                <a:solidFill>
                  <a:schemeClr val="accent5"/>
                </a:solidFill>
                <a:latin typeface="Open Sans"/>
                <a:ea typeface="Open Sans"/>
                <a:cs typeface="Open Sans"/>
                <a:sym typeface="Open Sans"/>
              </a:rPr>
              <a:t>AENEAS</a:t>
            </a:r>
            <a:endParaRPr/>
          </a:p>
          <a:p>
            <a:pPr indent="0" lvl="0" marL="0" marR="0" rtl="0" algn="ctr">
              <a:lnSpc>
                <a:spcPct val="100000"/>
              </a:lnSpc>
              <a:spcBef>
                <a:spcPts val="600"/>
              </a:spcBef>
              <a:spcAft>
                <a:spcPts val="0"/>
              </a:spcAft>
              <a:buClr>
                <a:schemeClr val="accent5"/>
              </a:buClr>
              <a:buSzPts val="1600"/>
              <a:buFont typeface="Open Sans"/>
              <a:buNone/>
            </a:pPr>
            <a:r>
              <a:rPr b="1" lang="en-US" sz="1600">
                <a:solidFill>
                  <a:schemeClr val="accent5"/>
                </a:solidFill>
                <a:latin typeface="Open Sans"/>
                <a:ea typeface="Open Sans"/>
                <a:cs typeface="Open Sans"/>
                <a:sym typeface="Open Sans"/>
              </a:rPr>
              <a:t>EPoSS</a:t>
            </a:r>
            <a:endParaRPr b="1" sz="1600">
              <a:solidFill>
                <a:schemeClr val="accent5"/>
              </a:solidFill>
              <a:latin typeface="Open Sans"/>
              <a:ea typeface="Open Sans"/>
              <a:cs typeface="Open Sans"/>
              <a:sym typeface="Open Sans"/>
            </a:endParaRPr>
          </a:p>
          <a:p>
            <a:pPr indent="0" lvl="0" marL="0" marR="0" rtl="0" algn="ctr">
              <a:lnSpc>
                <a:spcPct val="100000"/>
              </a:lnSpc>
              <a:spcBef>
                <a:spcPts val="600"/>
              </a:spcBef>
              <a:spcAft>
                <a:spcPts val="0"/>
              </a:spcAft>
              <a:buClr>
                <a:schemeClr val="accent5"/>
              </a:buClr>
              <a:buSzPts val="1600"/>
              <a:buFont typeface="Open Sans"/>
              <a:buNone/>
            </a:pPr>
            <a:r>
              <a:rPr b="1" lang="en-US" sz="1600">
                <a:solidFill>
                  <a:schemeClr val="accent5"/>
                </a:solidFill>
                <a:latin typeface="Open Sans"/>
                <a:ea typeface="Open Sans"/>
                <a:cs typeface="Open Sans"/>
                <a:sym typeface="Open Sans"/>
              </a:rPr>
              <a:t>INSIDE</a:t>
            </a:r>
            <a:endParaRPr/>
          </a:p>
          <a:p>
            <a:pPr indent="0" lvl="0" marL="0" marR="0" rtl="0" algn="ctr">
              <a:lnSpc>
                <a:spcPct val="100000"/>
              </a:lnSpc>
              <a:spcBef>
                <a:spcPts val="600"/>
              </a:spcBef>
              <a:spcAft>
                <a:spcPts val="0"/>
              </a:spcAft>
              <a:buClr>
                <a:schemeClr val="accent5"/>
              </a:buClr>
              <a:buSzPts val="1600"/>
              <a:buFont typeface="Open Sans"/>
              <a:buNone/>
            </a:pPr>
            <a:r>
              <a:rPr b="1" lang="en-US" sz="1600">
                <a:solidFill>
                  <a:schemeClr val="accent5"/>
                </a:solidFill>
                <a:latin typeface="Open Sans"/>
                <a:ea typeface="Open Sans"/>
                <a:cs typeface="Open Sans"/>
                <a:sym typeface="Open Sans"/>
              </a:rPr>
              <a:t>Chips JU</a:t>
            </a:r>
            <a:endParaRPr/>
          </a:p>
          <a:p>
            <a:pPr indent="0" lvl="0" marL="0" marR="0" rtl="0" algn="ctr">
              <a:lnSpc>
                <a:spcPct val="170000"/>
              </a:lnSpc>
              <a:spcBef>
                <a:spcPts val="600"/>
              </a:spcBef>
              <a:spcAft>
                <a:spcPts val="0"/>
              </a:spcAft>
              <a:buClr>
                <a:schemeClr val="accent5"/>
              </a:buClr>
              <a:buSzPts val="1600"/>
              <a:buFont typeface="Century Gothic"/>
              <a:buNone/>
            </a:pPr>
            <a:r>
              <a:t/>
            </a:r>
            <a:endParaRPr b="1" sz="1600">
              <a:solidFill>
                <a:schemeClr val="accent5"/>
              </a:solidFill>
              <a:latin typeface="Open Sans"/>
              <a:ea typeface="Open Sans"/>
              <a:cs typeface="Open Sans"/>
              <a:sym typeface="Open Sans"/>
            </a:endParaRPr>
          </a:p>
        </p:txBody>
      </p:sp>
      <p:pic>
        <p:nvPicPr>
          <p:cNvPr descr="A logo for a company&#10;&#10;Description automatically generated" id="920" name="Google Shape;920;p39"/>
          <p:cNvPicPr preferRelativeResize="0"/>
          <p:nvPr/>
        </p:nvPicPr>
        <p:blipFill rotWithShape="1">
          <a:blip r:embed="rId7">
            <a:alphaModFix/>
          </a:blip>
          <a:srcRect b="0" l="0" r="0" t="0"/>
          <a:stretch/>
        </p:blipFill>
        <p:spPr>
          <a:xfrm>
            <a:off x="4521648" y="3195947"/>
            <a:ext cx="954323" cy="364465"/>
          </a:xfrm>
          <a:prstGeom prst="rect">
            <a:avLst/>
          </a:prstGeom>
          <a:noFill/>
          <a:ln>
            <a:noFill/>
          </a:ln>
        </p:spPr>
      </p:pic>
      <p:pic>
        <p:nvPicPr>
          <p:cNvPr descr="A close up of a logo&#10;&#10;Description automatically generated" id="921" name="Google Shape;921;p39"/>
          <p:cNvPicPr preferRelativeResize="0"/>
          <p:nvPr/>
        </p:nvPicPr>
        <p:blipFill rotWithShape="1">
          <a:blip r:embed="rId8">
            <a:alphaModFix/>
          </a:blip>
          <a:srcRect b="0" l="0" r="0" t="0"/>
          <a:stretch/>
        </p:blipFill>
        <p:spPr>
          <a:xfrm>
            <a:off x="4558542" y="4379967"/>
            <a:ext cx="880535" cy="311489"/>
          </a:xfrm>
          <a:prstGeom prst="rect">
            <a:avLst/>
          </a:prstGeom>
          <a:noFill/>
          <a:ln>
            <a:noFill/>
          </a:ln>
        </p:spPr>
      </p:pic>
      <p:pic>
        <p:nvPicPr>
          <p:cNvPr descr="Background pattern&#10;&#10;Description automatically generated" id="922" name="Google Shape;922;p39"/>
          <p:cNvPicPr preferRelativeResize="0"/>
          <p:nvPr/>
        </p:nvPicPr>
        <p:blipFill rotWithShape="1">
          <a:blip r:embed="rId9">
            <a:alphaModFix/>
          </a:blip>
          <a:srcRect b="0" l="0" r="0" t="0"/>
          <a:stretch/>
        </p:blipFill>
        <p:spPr>
          <a:xfrm>
            <a:off x="4546741" y="1016118"/>
            <a:ext cx="904136" cy="603013"/>
          </a:xfrm>
          <a:prstGeom prst="rect">
            <a:avLst/>
          </a:prstGeom>
          <a:noFill/>
          <a:ln>
            <a:noFill/>
          </a:ln>
        </p:spPr>
      </p:pic>
      <p:sp>
        <p:nvSpPr>
          <p:cNvPr id="923" name="Google Shape;923;p39"/>
          <p:cNvSpPr txBox="1"/>
          <p:nvPr/>
        </p:nvSpPr>
        <p:spPr>
          <a:xfrm>
            <a:off x="5465549" y="1627109"/>
            <a:ext cx="6597252" cy="116955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1400">
                <a:solidFill>
                  <a:srgbClr val="03234B"/>
                </a:solidFill>
                <a:latin typeface="Open Sans"/>
                <a:ea typeface="Open Sans"/>
                <a:cs typeface="Open Sans"/>
                <a:sym typeface="Open Sans"/>
              </a:rPr>
              <a:t>AENEAS standing for Association for European NanoElectronics ActivitieS, is an industrial Association, established in 2006, providing unparalleled networking opportunities, policy influence &amp; supported access to funding to all types RD&amp;I participants in the field of micro and nanoelectronics enabled components and systems. </a:t>
            </a:r>
            <a:r>
              <a:rPr i="1" lang="en-US" sz="1400" u="sng">
                <a:solidFill>
                  <a:schemeClr val="hlink"/>
                </a:solidFill>
                <a:latin typeface="Open Sans"/>
                <a:ea typeface="Open Sans"/>
                <a:cs typeface="Open Sans"/>
                <a:sym typeface="Open Sans"/>
                <a:hlinkClick r:id="rId10"/>
              </a:rPr>
              <a:t>https://aeneas-office.org/</a:t>
            </a:r>
            <a:r>
              <a:rPr i="1" lang="en-US" sz="1400">
                <a:solidFill>
                  <a:srgbClr val="03234B"/>
                </a:solidFill>
                <a:latin typeface="Open Sans"/>
                <a:ea typeface="Open Sans"/>
                <a:cs typeface="Open Sans"/>
                <a:sym typeface="Open Sans"/>
              </a:rPr>
              <a:t>    </a:t>
            </a:r>
            <a:endParaRPr i="1" sz="1400">
              <a:solidFill>
                <a:srgbClr val="03234B"/>
              </a:solidFill>
              <a:latin typeface="Open Sans"/>
              <a:ea typeface="Open Sans"/>
              <a:cs typeface="Open Sans"/>
              <a:sym typeface="Open Sans"/>
            </a:endParaRPr>
          </a:p>
        </p:txBody>
      </p:sp>
      <p:pic>
        <p:nvPicPr>
          <p:cNvPr descr="A blue and green logo&#10;&#10;Description automatically generated" id="924" name="Google Shape;924;p39"/>
          <p:cNvPicPr preferRelativeResize="0"/>
          <p:nvPr/>
        </p:nvPicPr>
        <p:blipFill rotWithShape="1">
          <a:blip r:embed="rId11">
            <a:alphaModFix/>
          </a:blip>
          <a:srcRect b="0" l="0" r="0" t="0"/>
          <a:stretch/>
        </p:blipFill>
        <p:spPr>
          <a:xfrm>
            <a:off x="4521648" y="2041490"/>
            <a:ext cx="954323" cy="334902"/>
          </a:xfrm>
          <a:prstGeom prst="rect">
            <a:avLst/>
          </a:prstGeom>
          <a:noFill/>
          <a:ln>
            <a:noFill/>
          </a:ln>
        </p:spPr>
      </p:pic>
      <p:pic>
        <p:nvPicPr>
          <p:cNvPr descr="A blue text on a black background&#10;&#10;Description automatically generated" id="925" name="Google Shape;925;p39"/>
          <p:cNvPicPr preferRelativeResize="0"/>
          <p:nvPr/>
        </p:nvPicPr>
        <p:blipFill rotWithShape="1">
          <a:blip r:embed="rId12">
            <a:alphaModFix/>
          </a:blip>
          <a:srcRect b="0" l="0" r="0" t="0"/>
          <a:stretch/>
        </p:blipFill>
        <p:spPr>
          <a:xfrm>
            <a:off x="4530809" y="5530733"/>
            <a:ext cx="936000" cy="3835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idx="1" type="body"/>
          </p:nvPr>
        </p:nvSpPr>
        <p:spPr>
          <a:xfrm>
            <a:off x="4980950" y="3921525"/>
            <a:ext cx="7102800" cy="1091400"/>
          </a:xfrm>
          <a:prstGeom prst="rect">
            <a:avLst/>
          </a:prstGeom>
          <a:noFill/>
          <a:ln>
            <a:noFill/>
          </a:ln>
        </p:spPr>
        <p:txBody>
          <a:bodyPr anchorCtr="0" anchor="ctr" bIns="45700" lIns="91425" spcFirstLastPara="1" rIns="91425" wrap="square" tIns="45700">
            <a:normAutofit fontScale="92500"/>
          </a:bodyPr>
          <a:lstStyle/>
          <a:p>
            <a:pPr indent="0" lvl="0" marL="0" rtl="0" algn="r">
              <a:lnSpc>
                <a:spcPct val="90000"/>
              </a:lnSpc>
              <a:spcBef>
                <a:spcPts val="0"/>
              </a:spcBef>
              <a:spcAft>
                <a:spcPts val="0"/>
              </a:spcAft>
              <a:buClr>
                <a:srgbClr val="152B77"/>
              </a:buClr>
              <a:buSzPct val="100000"/>
              <a:buFont typeface="Open Sans"/>
              <a:buNone/>
            </a:pPr>
            <a:r>
              <a:rPr lang="en-US" u="sng"/>
              <a:t>Tomass Zutis</a:t>
            </a:r>
            <a:r>
              <a:rPr lang="en-US"/>
              <a:t>, Pēteris Račinskis, Anželika Bureka, Jānis Judvaitis, Jānis Ārents, Modris Greitāns,</a:t>
            </a:r>
            <a:endParaRPr/>
          </a:p>
          <a:p>
            <a:pPr indent="0" lvl="0" marL="0" rtl="0" algn="r">
              <a:lnSpc>
                <a:spcPct val="90000"/>
              </a:lnSpc>
              <a:spcBef>
                <a:spcPts val="0"/>
              </a:spcBef>
              <a:spcAft>
                <a:spcPts val="0"/>
              </a:spcAft>
              <a:buClr>
                <a:srgbClr val="152B77"/>
              </a:buClr>
              <a:buSzPct val="100000"/>
              <a:buFont typeface="Open Sans"/>
              <a:buNone/>
            </a:pPr>
            <a:r>
              <a:rPr lang="en-US"/>
              <a:t> EDI</a:t>
            </a:r>
            <a:r>
              <a:rPr lang="en-US"/>
              <a:t>, Latvia</a:t>
            </a:r>
            <a:endParaRPr/>
          </a:p>
        </p:txBody>
      </p:sp>
      <p:sp>
        <p:nvSpPr>
          <p:cNvPr id="163" name="Google Shape;163;p22"/>
          <p:cNvSpPr txBox="1"/>
          <p:nvPr>
            <p:ph idx="2" type="body"/>
          </p:nvPr>
        </p:nvSpPr>
        <p:spPr>
          <a:xfrm>
            <a:off x="2926650" y="2706902"/>
            <a:ext cx="9156900" cy="843300"/>
          </a:xfrm>
          <a:prstGeom prst="rect">
            <a:avLst/>
          </a:prstGeom>
          <a:noFill/>
          <a:ln>
            <a:noFill/>
          </a:ln>
        </p:spPr>
        <p:txBody>
          <a:bodyPr anchorCtr="0" anchor="ctr" bIns="45700" lIns="91425" spcFirstLastPara="1" rIns="91425" wrap="square" tIns="45700">
            <a:normAutofit lnSpcReduction="10000"/>
          </a:bodyPr>
          <a:lstStyle/>
          <a:p>
            <a:pPr indent="0" lvl="0" marL="0" marR="0" rtl="0" algn="just">
              <a:lnSpc>
                <a:spcPct val="90000"/>
              </a:lnSpc>
              <a:spcBef>
                <a:spcPts val="0"/>
              </a:spcBef>
              <a:spcAft>
                <a:spcPts val="0"/>
              </a:spcAft>
              <a:buClr>
                <a:srgbClr val="152B77"/>
              </a:buClr>
              <a:buSzPts val="2800"/>
              <a:buFont typeface="Arial"/>
              <a:buNone/>
            </a:pPr>
            <a:r>
              <a:rPr lang="en-US">
                <a:latin typeface="Montserrat"/>
                <a:ea typeface="Montserrat"/>
                <a:cs typeface="Montserrat"/>
                <a:sym typeface="Montserrat"/>
              </a:rPr>
              <a:t>Multi-Step Object Re-Identification on Edge Devices: A Pipeline for Vehicle Re-Identification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3200"/>
              <a:buFont typeface="Noto Sans"/>
              <a:buNone/>
            </a:pPr>
            <a:r>
              <a:rPr lang="en-US"/>
              <a:t>Presentation Outline</a:t>
            </a:r>
            <a:endParaRPr/>
          </a:p>
        </p:txBody>
      </p:sp>
      <p:sp>
        <p:nvSpPr>
          <p:cNvPr id="169" name="Google Shape;169;p23"/>
          <p:cNvSpPr txBox="1"/>
          <p:nvPr>
            <p:ph idx="1" type="body"/>
          </p:nvPr>
        </p:nvSpPr>
        <p:spPr>
          <a:xfrm>
            <a:off x="3940837" y="1334234"/>
            <a:ext cx="8062610" cy="4286829"/>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102059"/>
              </a:buClr>
              <a:buSzPts val="2800"/>
              <a:buChar char="•"/>
            </a:pPr>
            <a:r>
              <a:rPr lang="en-US"/>
              <a:t>Introduction</a:t>
            </a:r>
            <a:endParaRPr/>
          </a:p>
          <a:p>
            <a:pPr indent="-228600" lvl="0" marL="228600" rtl="0" algn="just">
              <a:spcBef>
                <a:spcPts val="1000"/>
              </a:spcBef>
              <a:spcAft>
                <a:spcPts val="0"/>
              </a:spcAft>
              <a:buSzPts val="2800"/>
              <a:buChar char="•"/>
            </a:pPr>
            <a:r>
              <a:rPr lang="en-US"/>
              <a:t>Research goal / </a:t>
            </a:r>
            <a:r>
              <a:rPr lang="en-US"/>
              <a:t>Methodology</a:t>
            </a:r>
            <a:endParaRPr/>
          </a:p>
          <a:p>
            <a:pPr indent="-228600" lvl="0" marL="228600" rtl="0" algn="just">
              <a:lnSpc>
                <a:spcPct val="90000"/>
              </a:lnSpc>
              <a:spcBef>
                <a:spcPts val="1000"/>
              </a:spcBef>
              <a:spcAft>
                <a:spcPts val="0"/>
              </a:spcAft>
              <a:buClr>
                <a:srgbClr val="102059"/>
              </a:buClr>
              <a:buSzPts val="2800"/>
              <a:buChar char="•"/>
            </a:pPr>
            <a:r>
              <a:rPr lang="en-US"/>
              <a:t>State-of-the-art</a:t>
            </a:r>
            <a:endParaRPr/>
          </a:p>
          <a:p>
            <a:pPr indent="-228600" lvl="0" marL="228600" rtl="0" algn="just">
              <a:lnSpc>
                <a:spcPct val="90000"/>
              </a:lnSpc>
              <a:spcBef>
                <a:spcPts val="1000"/>
              </a:spcBef>
              <a:spcAft>
                <a:spcPts val="0"/>
              </a:spcAft>
              <a:buClr>
                <a:srgbClr val="102059"/>
              </a:buClr>
              <a:buSzPts val="2800"/>
              <a:buChar char="•"/>
            </a:pPr>
            <a:r>
              <a:rPr lang="en-US"/>
              <a:t>Testing and data collection</a:t>
            </a:r>
            <a:endParaRPr/>
          </a:p>
          <a:p>
            <a:pPr indent="-228600" lvl="0" marL="228600" rtl="0" algn="just">
              <a:spcBef>
                <a:spcPts val="1000"/>
              </a:spcBef>
              <a:spcAft>
                <a:spcPts val="0"/>
              </a:spcAft>
              <a:buSzPts val="2800"/>
              <a:buChar char="•"/>
            </a:pPr>
            <a:r>
              <a:rPr lang="en-US"/>
              <a:t>Experimental Settings</a:t>
            </a:r>
            <a:endParaRPr/>
          </a:p>
          <a:p>
            <a:pPr indent="-228600" lvl="0" marL="228600" rtl="0" algn="just">
              <a:lnSpc>
                <a:spcPct val="90000"/>
              </a:lnSpc>
              <a:spcBef>
                <a:spcPts val="1000"/>
              </a:spcBef>
              <a:spcAft>
                <a:spcPts val="0"/>
              </a:spcAft>
              <a:buClr>
                <a:srgbClr val="102059"/>
              </a:buClr>
              <a:buSzPts val="2800"/>
              <a:buChar char="•"/>
            </a:pPr>
            <a:r>
              <a:rPr lang="en-US"/>
              <a:t>Results</a:t>
            </a:r>
            <a:endParaRPr/>
          </a:p>
          <a:p>
            <a:pPr indent="-228600" lvl="0" marL="228600" rtl="0" algn="just">
              <a:spcBef>
                <a:spcPts val="1000"/>
              </a:spcBef>
              <a:spcAft>
                <a:spcPts val="0"/>
              </a:spcAft>
              <a:buSzPts val="2800"/>
              <a:buChar char="•"/>
            </a:pPr>
            <a:r>
              <a:rPr lang="en-US"/>
              <a:t>Conclusion</a:t>
            </a:r>
            <a:endParaRPr/>
          </a:p>
          <a:p>
            <a:pPr indent="-228600" lvl="0" marL="228600" rtl="0" algn="just">
              <a:lnSpc>
                <a:spcPct val="90000"/>
              </a:lnSpc>
              <a:spcBef>
                <a:spcPts val="1000"/>
              </a:spcBef>
              <a:spcAft>
                <a:spcPts val="0"/>
              </a:spcAft>
              <a:buClr>
                <a:srgbClr val="102059"/>
              </a:buClr>
              <a:buSzPts val="2800"/>
              <a:buChar char="•"/>
            </a:pPr>
            <a:r>
              <a:rPr lang="en-US"/>
              <a:t>Future Research</a:t>
            </a:r>
            <a:endParaRPr/>
          </a:p>
        </p:txBody>
      </p:sp>
      <p:sp>
        <p:nvSpPr>
          <p:cNvPr id="170" name="Google Shape;170;p23"/>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171" name="Google Shape;171;p23"/>
          <p:cNvGrpSpPr/>
          <p:nvPr/>
        </p:nvGrpSpPr>
        <p:grpSpPr>
          <a:xfrm>
            <a:off x="2106" y="1307833"/>
            <a:ext cx="3022448" cy="4313231"/>
            <a:chOff x="2698" y="1307187"/>
            <a:chExt cx="3871324" cy="5550813"/>
          </a:xfrm>
        </p:grpSpPr>
        <p:sp>
          <p:nvSpPr>
            <p:cNvPr id="172" name="Google Shape;172;p23"/>
            <p:cNvSpPr/>
            <p:nvPr/>
          </p:nvSpPr>
          <p:spPr>
            <a:xfrm>
              <a:off x="1696037" y="1341163"/>
              <a:ext cx="2177985" cy="5516837"/>
            </a:xfrm>
            <a:custGeom>
              <a:rect b="b" l="l" r="r" t="t"/>
              <a:pathLst>
                <a:path extrusionOk="0" h="3342322" w="1319511">
                  <a:moveTo>
                    <a:pt x="108585" y="3342323"/>
                  </a:moveTo>
                  <a:lnTo>
                    <a:pt x="157163" y="3181350"/>
                  </a:lnTo>
                  <a:lnTo>
                    <a:pt x="205740" y="3020378"/>
                  </a:lnTo>
                  <a:lnTo>
                    <a:pt x="304800" y="2698433"/>
                  </a:lnTo>
                  <a:lnTo>
                    <a:pt x="304800" y="2698433"/>
                  </a:lnTo>
                  <a:lnTo>
                    <a:pt x="304800" y="2698433"/>
                  </a:lnTo>
                  <a:cubicBezTo>
                    <a:pt x="319088" y="2674620"/>
                    <a:pt x="337185" y="2653665"/>
                    <a:pt x="356235" y="2633663"/>
                  </a:cubicBezTo>
                  <a:cubicBezTo>
                    <a:pt x="365760" y="2624138"/>
                    <a:pt x="376238" y="2614613"/>
                    <a:pt x="386715" y="2606040"/>
                  </a:cubicBezTo>
                  <a:cubicBezTo>
                    <a:pt x="397192" y="2597468"/>
                    <a:pt x="408622" y="2588895"/>
                    <a:pt x="420053" y="2582228"/>
                  </a:cubicBezTo>
                  <a:cubicBezTo>
                    <a:pt x="465772" y="2551748"/>
                    <a:pt x="518160" y="2530793"/>
                    <a:pt x="571500" y="2519363"/>
                  </a:cubicBezTo>
                  <a:cubicBezTo>
                    <a:pt x="598170" y="2513648"/>
                    <a:pt x="625792" y="2509838"/>
                    <a:pt x="652463" y="2506980"/>
                  </a:cubicBezTo>
                  <a:cubicBezTo>
                    <a:pt x="680085" y="2505075"/>
                    <a:pt x="706755" y="2503170"/>
                    <a:pt x="734378" y="2502218"/>
                  </a:cubicBezTo>
                  <a:cubicBezTo>
                    <a:pt x="788670" y="2500313"/>
                    <a:pt x="843915" y="2500313"/>
                    <a:pt x="898207" y="2504123"/>
                  </a:cubicBezTo>
                  <a:cubicBezTo>
                    <a:pt x="925830" y="2506028"/>
                    <a:pt x="952500" y="2507933"/>
                    <a:pt x="980122" y="2509838"/>
                  </a:cubicBezTo>
                  <a:cubicBezTo>
                    <a:pt x="993457" y="2510790"/>
                    <a:pt x="1007745" y="2511743"/>
                    <a:pt x="1021080" y="2512695"/>
                  </a:cubicBezTo>
                  <a:cubicBezTo>
                    <a:pt x="1027747" y="2512695"/>
                    <a:pt x="1034415" y="2513648"/>
                    <a:pt x="1041082" y="2512695"/>
                  </a:cubicBezTo>
                  <a:cubicBezTo>
                    <a:pt x="1044892" y="2512695"/>
                    <a:pt x="1047750" y="2512695"/>
                    <a:pt x="1050607" y="2511743"/>
                  </a:cubicBezTo>
                  <a:cubicBezTo>
                    <a:pt x="1053465" y="2510790"/>
                    <a:pt x="1057275" y="2510790"/>
                    <a:pt x="1059180" y="2508885"/>
                  </a:cubicBezTo>
                  <a:cubicBezTo>
                    <a:pt x="1064895" y="2505075"/>
                    <a:pt x="1070610" y="2501265"/>
                    <a:pt x="1076325" y="2498408"/>
                  </a:cubicBezTo>
                  <a:cubicBezTo>
                    <a:pt x="1082040" y="2494598"/>
                    <a:pt x="1087755" y="2491740"/>
                    <a:pt x="1093470" y="2487930"/>
                  </a:cubicBezTo>
                  <a:cubicBezTo>
                    <a:pt x="1104900" y="2480310"/>
                    <a:pt x="1116330" y="2472690"/>
                    <a:pt x="1126807" y="2464118"/>
                  </a:cubicBezTo>
                  <a:cubicBezTo>
                    <a:pt x="1147763" y="2446973"/>
                    <a:pt x="1166813" y="2427923"/>
                    <a:pt x="1180148" y="2404110"/>
                  </a:cubicBezTo>
                  <a:cubicBezTo>
                    <a:pt x="1186815" y="2392680"/>
                    <a:pt x="1190625" y="2379345"/>
                    <a:pt x="1193482" y="2366010"/>
                  </a:cubicBezTo>
                  <a:cubicBezTo>
                    <a:pt x="1195388" y="2352675"/>
                    <a:pt x="1195388" y="2339340"/>
                    <a:pt x="1192530" y="2326005"/>
                  </a:cubicBezTo>
                  <a:cubicBezTo>
                    <a:pt x="1185863" y="2299335"/>
                    <a:pt x="1177290" y="2273618"/>
                    <a:pt x="1167765" y="2248853"/>
                  </a:cubicBezTo>
                  <a:cubicBezTo>
                    <a:pt x="1163003" y="2236470"/>
                    <a:pt x="1157288" y="2223135"/>
                    <a:pt x="1153478" y="2210753"/>
                  </a:cubicBezTo>
                  <a:cubicBezTo>
                    <a:pt x="1148715" y="2197418"/>
                    <a:pt x="1145857" y="2184083"/>
                    <a:pt x="1144905" y="2170748"/>
                  </a:cubicBezTo>
                  <a:cubicBezTo>
                    <a:pt x="1143953" y="2156460"/>
                    <a:pt x="1146810" y="2143125"/>
                    <a:pt x="1151573" y="2129790"/>
                  </a:cubicBezTo>
                  <a:cubicBezTo>
                    <a:pt x="1156335" y="2116455"/>
                    <a:pt x="1162050" y="2105025"/>
                    <a:pt x="1168717" y="2092643"/>
                  </a:cubicBezTo>
                  <a:lnTo>
                    <a:pt x="1168717" y="2092643"/>
                  </a:lnTo>
                  <a:lnTo>
                    <a:pt x="1168717" y="2092643"/>
                  </a:lnTo>
                  <a:cubicBezTo>
                    <a:pt x="1175385" y="2085023"/>
                    <a:pt x="1182053" y="2076450"/>
                    <a:pt x="1186815" y="2066925"/>
                  </a:cubicBezTo>
                  <a:cubicBezTo>
                    <a:pt x="1191578" y="2057400"/>
                    <a:pt x="1194435" y="2046923"/>
                    <a:pt x="1194435" y="2036445"/>
                  </a:cubicBezTo>
                  <a:cubicBezTo>
                    <a:pt x="1194435" y="2025968"/>
                    <a:pt x="1191578" y="2015490"/>
                    <a:pt x="1185863" y="2006918"/>
                  </a:cubicBezTo>
                  <a:cubicBezTo>
                    <a:pt x="1180148" y="1998345"/>
                    <a:pt x="1172528" y="1990725"/>
                    <a:pt x="1163955" y="1984058"/>
                  </a:cubicBezTo>
                  <a:lnTo>
                    <a:pt x="1162050" y="1983105"/>
                  </a:lnTo>
                  <a:lnTo>
                    <a:pt x="1163003" y="1981200"/>
                  </a:lnTo>
                  <a:cubicBezTo>
                    <a:pt x="1172528" y="1971675"/>
                    <a:pt x="1181100" y="1961198"/>
                    <a:pt x="1188720" y="1950720"/>
                  </a:cubicBezTo>
                  <a:cubicBezTo>
                    <a:pt x="1196340" y="1940243"/>
                    <a:pt x="1203960" y="1929765"/>
                    <a:pt x="1210628" y="1918335"/>
                  </a:cubicBezTo>
                  <a:cubicBezTo>
                    <a:pt x="1217295" y="1906905"/>
                    <a:pt x="1223010" y="1894523"/>
                    <a:pt x="1226820" y="1882140"/>
                  </a:cubicBezTo>
                  <a:cubicBezTo>
                    <a:pt x="1230630" y="1869758"/>
                    <a:pt x="1231582" y="1856423"/>
                    <a:pt x="1228725" y="1844040"/>
                  </a:cubicBezTo>
                  <a:lnTo>
                    <a:pt x="1228725" y="1844993"/>
                  </a:lnTo>
                  <a:cubicBezTo>
                    <a:pt x="1220153" y="1831658"/>
                    <a:pt x="1212532" y="1818323"/>
                    <a:pt x="1205865" y="1804035"/>
                  </a:cubicBezTo>
                  <a:cubicBezTo>
                    <a:pt x="1199198" y="1789748"/>
                    <a:pt x="1193482" y="1775460"/>
                    <a:pt x="1188720" y="1761173"/>
                  </a:cubicBezTo>
                  <a:cubicBezTo>
                    <a:pt x="1183957" y="1745933"/>
                    <a:pt x="1181100" y="1730693"/>
                    <a:pt x="1181100" y="1715453"/>
                  </a:cubicBezTo>
                  <a:cubicBezTo>
                    <a:pt x="1181100" y="1700213"/>
                    <a:pt x="1184910" y="1683068"/>
                    <a:pt x="1195388" y="1670685"/>
                  </a:cubicBezTo>
                  <a:lnTo>
                    <a:pt x="1196340" y="1669733"/>
                  </a:lnTo>
                  <a:lnTo>
                    <a:pt x="1197292" y="1669733"/>
                  </a:lnTo>
                  <a:cubicBezTo>
                    <a:pt x="1214438" y="1666875"/>
                    <a:pt x="1231582" y="1661160"/>
                    <a:pt x="1246823" y="1653540"/>
                  </a:cubicBezTo>
                  <a:cubicBezTo>
                    <a:pt x="1262063" y="1645920"/>
                    <a:pt x="1276350" y="1634490"/>
                    <a:pt x="1286828" y="1621155"/>
                  </a:cubicBezTo>
                  <a:cubicBezTo>
                    <a:pt x="1297305" y="1607820"/>
                    <a:pt x="1304925" y="1591628"/>
                    <a:pt x="1308735" y="1574483"/>
                  </a:cubicBezTo>
                  <a:cubicBezTo>
                    <a:pt x="1312545" y="1557338"/>
                    <a:pt x="1312545" y="1540193"/>
                    <a:pt x="1310640" y="1523048"/>
                  </a:cubicBezTo>
                  <a:lnTo>
                    <a:pt x="1310640" y="1521143"/>
                  </a:lnTo>
                  <a:cubicBezTo>
                    <a:pt x="1310640" y="1521143"/>
                    <a:pt x="1310640" y="1520190"/>
                    <a:pt x="1310640" y="1519238"/>
                  </a:cubicBezTo>
                  <a:cubicBezTo>
                    <a:pt x="1310640" y="1518285"/>
                    <a:pt x="1310640" y="1517333"/>
                    <a:pt x="1310640" y="1516380"/>
                  </a:cubicBezTo>
                  <a:cubicBezTo>
                    <a:pt x="1309688" y="1514475"/>
                    <a:pt x="1309688" y="1512570"/>
                    <a:pt x="1308735" y="1510665"/>
                  </a:cubicBezTo>
                  <a:cubicBezTo>
                    <a:pt x="1306830" y="1506855"/>
                    <a:pt x="1304925" y="1503998"/>
                    <a:pt x="1303020" y="1500188"/>
                  </a:cubicBezTo>
                  <a:cubicBezTo>
                    <a:pt x="1301115" y="1497330"/>
                    <a:pt x="1298257" y="1493520"/>
                    <a:pt x="1296353" y="1490663"/>
                  </a:cubicBezTo>
                  <a:lnTo>
                    <a:pt x="1292542" y="1485900"/>
                  </a:lnTo>
                  <a:lnTo>
                    <a:pt x="1288732" y="1481138"/>
                  </a:lnTo>
                  <a:cubicBezTo>
                    <a:pt x="1278255" y="1468755"/>
                    <a:pt x="1265873" y="1458278"/>
                    <a:pt x="1253490" y="1447800"/>
                  </a:cubicBezTo>
                  <a:cubicBezTo>
                    <a:pt x="1228725" y="1426845"/>
                    <a:pt x="1202055" y="1407795"/>
                    <a:pt x="1175385" y="1388745"/>
                  </a:cubicBezTo>
                  <a:cubicBezTo>
                    <a:pt x="1162050" y="1379220"/>
                    <a:pt x="1148715" y="1368743"/>
                    <a:pt x="1137285" y="1357313"/>
                  </a:cubicBezTo>
                  <a:cubicBezTo>
                    <a:pt x="1124903" y="1345883"/>
                    <a:pt x="1114425" y="1333500"/>
                    <a:pt x="1103948" y="1320165"/>
                  </a:cubicBezTo>
                  <a:cubicBezTo>
                    <a:pt x="1083945" y="1293495"/>
                    <a:pt x="1067753" y="1263968"/>
                    <a:pt x="1057275" y="1232535"/>
                  </a:cubicBezTo>
                  <a:cubicBezTo>
                    <a:pt x="1045845" y="1201103"/>
                    <a:pt x="1039178" y="1168718"/>
                    <a:pt x="1036320" y="1135380"/>
                  </a:cubicBezTo>
                  <a:cubicBezTo>
                    <a:pt x="1033463" y="1102043"/>
                    <a:pt x="1034415" y="1068705"/>
                    <a:pt x="1042988" y="1036320"/>
                  </a:cubicBezTo>
                  <a:cubicBezTo>
                    <a:pt x="1044892" y="1028700"/>
                    <a:pt x="1045845" y="1021080"/>
                    <a:pt x="1046797" y="1012508"/>
                  </a:cubicBezTo>
                  <a:cubicBezTo>
                    <a:pt x="1047750" y="1004888"/>
                    <a:pt x="1047750" y="996315"/>
                    <a:pt x="1047750" y="988695"/>
                  </a:cubicBezTo>
                  <a:cubicBezTo>
                    <a:pt x="1047750" y="972503"/>
                    <a:pt x="1045845" y="956310"/>
                    <a:pt x="1042988" y="941070"/>
                  </a:cubicBezTo>
                  <a:cubicBezTo>
                    <a:pt x="1037272" y="909638"/>
                    <a:pt x="1023938" y="879158"/>
                    <a:pt x="1005840" y="853440"/>
                  </a:cubicBezTo>
                  <a:lnTo>
                    <a:pt x="1004888" y="852488"/>
                  </a:lnTo>
                  <a:lnTo>
                    <a:pt x="1004888" y="851535"/>
                  </a:lnTo>
                  <a:cubicBezTo>
                    <a:pt x="989647" y="793433"/>
                    <a:pt x="969645" y="736283"/>
                    <a:pt x="948690" y="680085"/>
                  </a:cubicBezTo>
                  <a:cubicBezTo>
                    <a:pt x="926782" y="623888"/>
                    <a:pt x="902970" y="568643"/>
                    <a:pt x="875347" y="515303"/>
                  </a:cubicBezTo>
                  <a:cubicBezTo>
                    <a:pt x="847725" y="461963"/>
                    <a:pt x="817245" y="409575"/>
                    <a:pt x="783907" y="360045"/>
                  </a:cubicBezTo>
                  <a:cubicBezTo>
                    <a:pt x="749617" y="310515"/>
                    <a:pt x="712470" y="263843"/>
                    <a:pt x="669607" y="220980"/>
                  </a:cubicBezTo>
                  <a:cubicBezTo>
                    <a:pt x="659130" y="210503"/>
                    <a:pt x="647700" y="200025"/>
                    <a:pt x="637222" y="190500"/>
                  </a:cubicBezTo>
                  <a:cubicBezTo>
                    <a:pt x="631507" y="185738"/>
                    <a:pt x="625792" y="180975"/>
                    <a:pt x="620078" y="176213"/>
                  </a:cubicBezTo>
                  <a:cubicBezTo>
                    <a:pt x="614363" y="171450"/>
                    <a:pt x="608647" y="166688"/>
                    <a:pt x="602932" y="161925"/>
                  </a:cubicBezTo>
                  <a:lnTo>
                    <a:pt x="584835" y="148590"/>
                  </a:lnTo>
                  <a:lnTo>
                    <a:pt x="575310" y="141923"/>
                  </a:lnTo>
                  <a:cubicBezTo>
                    <a:pt x="572453" y="140018"/>
                    <a:pt x="568642" y="138113"/>
                    <a:pt x="565785" y="136208"/>
                  </a:cubicBezTo>
                  <a:lnTo>
                    <a:pt x="546735" y="123825"/>
                  </a:lnTo>
                  <a:cubicBezTo>
                    <a:pt x="540067" y="120015"/>
                    <a:pt x="533400" y="116205"/>
                    <a:pt x="527685" y="112395"/>
                  </a:cubicBezTo>
                  <a:cubicBezTo>
                    <a:pt x="501015" y="98108"/>
                    <a:pt x="473392" y="87630"/>
                    <a:pt x="444817" y="78105"/>
                  </a:cubicBezTo>
                  <a:cubicBezTo>
                    <a:pt x="416242" y="68580"/>
                    <a:pt x="386715" y="60960"/>
                    <a:pt x="358140" y="53340"/>
                  </a:cubicBezTo>
                  <a:cubicBezTo>
                    <a:pt x="299085" y="39053"/>
                    <a:pt x="240030" y="29528"/>
                    <a:pt x="180022" y="20955"/>
                  </a:cubicBezTo>
                  <a:cubicBezTo>
                    <a:pt x="120015" y="12383"/>
                    <a:pt x="60007" y="5715"/>
                    <a:pt x="0" y="953"/>
                  </a:cubicBezTo>
                  <a:lnTo>
                    <a:pt x="0" y="0"/>
                  </a:lnTo>
                  <a:cubicBezTo>
                    <a:pt x="60007" y="4763"/>
                    <a:pt x="120015" y="10478"/>
                    <a:pt x="180022" y="18098"/>
                  </a:cubicBezTo>
                  <a:cubicBezTo>
                    <a:pt x="240030" y="25718"/>
                    <a:pt x="300038" y="35243"/>
                    <a:pt x="358140" y="48578"/>
                  </a:cubicBezTo>
                  <a:cubicBezTo>
                    <a:pt x="387667" y="55245"/>
                    <a:pt x="417195" y="62865"/>
                    <a:pt x="445770" y="72390"/>
                  </a:cubicBezTo>
                  <a:cubicBezTo>
                    <a:pt x="474345" y="81915"/>
                    <a:pt x="502920" y="92393"/>
                    <a:pt x="529590" y="106680"/>
                  </a:cubicBezTo>
                  <a:cubicBezTo>
                    <a:pt x="536257" y="110490"/>
                    <a:pt x="542925" y="113348"/>
                    <a:pt x="549592" y="118110"/>
                  </a:cubicBezTo>
                  <a:lnTo>
                    <a:pt x="568642" y="130493"/>
                  </a:lnTo>
                  <a:cubicBezTo>
                    <a:pt x="571500" y="132398"/>
                    <a:pt x="575310" y="134303"/>
                    <a:pt x="578167" y="136208"/>
                  </a:cubicBezTo>
                  <a:lnTo>
                    <a:pt x="587692" y="142875"/>
                  </a:lnTo>
                  <a:lnTo>
                    <a:pt x="605790" y="156210"/>
                  </a:lnTo>
                  <a:cubicBezTo>
                    <a:pt x="611505" y="160973"/>
                    <a:pt x="617220" y="165735"/>
                    <a:pt x="623888" y="170498"/>
                  </a:cubicBezTo>
                  <a:cubicBezTo>
                    <a:pt x="629603" y="175260"/>
                    <a:pt x="635317" y="180023"/>
                    <a:pt x="641032" y="184785"/>
                  </a:cubicBezTo>
                  <a:cubicBezTo>
                    <a:pt x="652463" y="195263"/>
                    <a:pt x="663892" y="204788"/>
                    <a:pt x="674370" y="215265"/>
                  </a:cubicBezTo>
                  <a:cubicBezTo>
                    <a:pt x="717232" y="258128"/>
                    <a:pt x="756285" y="304800"/>
                    <a:pt x="790575" y="354330"/>
                  </a:cubicBezTo>
                  <a:lnTo>
                    <a:pt x="803910" y="373380"/>
                  </a:lnTo>
                  <a:lnTo>
                    <a:pt x="816292" y="392430"/>
                  </a:lnTo>
                  <a:cubicBezTo>
                    <a:pt x="824865" y="404813"/>
                    <a:pt x="832485" y="418148"/>
                    <a:pt x="840105" y="431483"/>
                  </a:cubicBezTo>
                  <a:cubicBezTo>
                    <a:pt x="855345" y="457200"/>
                    <a:pt x="870585" y="483870"/>
                    <a:pt x="883920" y="511492"/>
                  </a:cubicBezTo>
                  <a:cubicBezTo>
                    <a:pt x="911542" y="565785"/>
                    <a:pt x="936307" y="621030"/>
                    <a:pt x="958215" y="677228"/>
                  </a:cubicBezTo>
                  <a:cubicBezTo>
                    <a:pt x="980122" y="733425"/>
                    <a:pt x="1000125" y="790575"/>
                    <a:pt x="1015365" y="849630"/>
                  </a:cubicBezTo>
                  <a:lnTo>
                    <a:pt x="1014413" y="847725"/>
                  </a:lnTo>
                  <a:cubicBezTo>
                    <a:pt x="1034415" y="875348"/>
                    <a:pt x="1047750" y="906780"/>
                    <a:pt x="1053465" y="939165"/>
                  </a:cubicBezTo>
                  <a:cubicBezTo>
                    <a:pt x="1056323" y="955358"/>
                    <a:pt x="1058228" y="972503"/>
                    <a:pt x="1058228" y="988695"/>
                  </a:cubicBezTo>
                  <a:cubicBezTo>
                    <a:pt x="1058228" y="997268"/>
                    <a:pt x="1058228" y="1004888"/>
                    <a:pt x="1057275" y="1013460"/>
                  </a:cubicBezTo>
                  <a:cubicBezTo>
                    <a:pt x="1056323" y="1022033"/>
                    <a:pt x="1055370" y="1029653"/>
                    <a:pt x="1053465" y="1038225"/>
                  </a:cubicBezTo>
                  <a:cubicBezTo>
                    <a:pt x="1045845" y="1069658"/>
                    <a:pt x="1044892" y="1102043"/>
                    <a:pt x="1046797" y="1134428"/>
                  </a:cubicBezTo>
                  <a:cubicBezTo>
                    <a:pt x="1049655" y="1166813"/>
                    <a:pt x="1056323" y="1198245"/>
                    <a:pt x="1066800" y="1228725"/>
                  </a:cubicBezTo>
                  <a:cubicBezTo>
                    <a:pt x="1088707" y="1289685"/>
                    <a:pt x="1128713" y="1343978"/>
                    <a:pt x="1181100" y="1382078"/>
                  </a:cubicBezTo>
                  <a:cubicBezTo>
                    <a:pt x="1207770" y="1401128"/>
                    <a:pt x="1234440" y="1420178"/>
                    <a:pt x="1259205" y="1442085"/>
                  </a:cubicBezTo>
                  <a:cubicBezTo>
                    <a:pt x="1271588" y="1452563"/>
                    <a:pt x="1283970" y="1463993"/>
                    <a:pt x="1294448" y="1476375"/>
                  </a:cubicBezTo>
                  <a:lnTo>
                    <a:pt x="1298257" y="1481138"/>
                  </a:lnTo>
                  <a:lnTo>
                    <a:pt x="1302067" y="1485900"/>
                  </a:lnTo>
                  <a:cubicBezTo>
                    <a:pt x="1304925" y="1488758"/>
                    <a:pt x="1306830" y="1492568"/>
                    <a:pt x="1309688" y="1496378"/>
                  </a:cubicBezTo>
                  <a:cubicBezTo>
                    <a:pt x="1311592" y="1500188"/>
                    <a:pt x="1314450" y="1503998"/>
                    <a:pt x="1315403" y="1507808"/>
                  </a:cubicBezTo>
                  <a:cubicBezTo>
                    <a:pt x="1316355" y="1509713"/>
                    <a:pt x="1317307" y="1511618"/>
                    <a:pt x="1317307" y="1514475"/>
                  </a:cubicBezTo>
                  <a:cubicBezTo>
                    <a:pt x="1317307" y="1515428"/>
                    <a:pt x="1318260" y="1516380"/>
                    <a:pt x="1318260" y="1518285"/>
                  </a:cubicBezTo>
                  <a:cubicBezTo>
                    <a:pt x="1318260" y="1519238"/>
                    <a:pt x="1318260" y="1520190"/>
                    <a:pt x="1318260" y="1523048"/>
                  </a:cubicBezTo>
                  <a:lnTo>
                    <a:pt x="1318260" y="1521143"/>
                  </a:lnTo>
                  <a:cubicBezTo>
                    <a:pt x="1320165" y="1539240"/>
                    <a:pt x="1320165" y="1557338"/>
                    <a:pt x="1316355" y="1575435"/>
                  </a:cubicBezTo>
                  <a:cubicBezTo>
                    <a:pt x="1312545" y="1593533"/>
                    <a:pt x="1303973" y="1609725"/>
                    <a:pt x="1292542" y="1624013"/>
                  </a:cubicBezTo>
                  <a:cubicBezTo>
                    <a:pt x="1281113" y="1638300"/>
                    <a:pt x="1265873" y="1648778"/>
                    <a:pt x="1249680" y="1657350"/>
                  </a:cubicBezTo>
                  <a:cubicBezTo>
                    <a:pt x="1233488" y="1665923"/>
                    <a:pt x="1216342" y="1671638"/>
                    <a:pt x="1198245" y="1674495"/>
                  </a:cubicBezTo>
                  <a:lnTo>
                    <a:pt x="1200150" y="1673543"/>
                  </a:lnTo>
                  <a:cubicBezTo>
                    <a:pt x="1190625" y="1684973"/>
                    <a:pt x="1186815" y="1700213"/>
                    <a:pt x="1186815" y="1715453"/>
                  </a:cubicBezTo>
                  <a:cubicBezTo>
                    <a:pt x="1186815" y="1730693"/>
                    <a:pt x="1189673" y="1745933"/>
                    <a:pt x="1194435" y="1760220"/>
                  </a:cubicBezTo>
                  <a:cubicBezTo>
                    <a:pt x="1199198" y="1774508"/>
                    <a:pt x="1204913" y="1788795"/>
                    <a:pt x="1211580" y="1803083"/>
                  </a:cubicBezTo>
                  <a:cubicBezTo>
                    <a:pt x="1218248" y="1816418"/>
                    <a:pt x="1225867" y="1830705"/>
                    <a:pt x="1233488" y="1843088"/>
                  </a:cubicBezTo>
                  <a:lnTo>
                    <a:pt x="1233488" y="1843088"/>
                  </a:lnTo>
                  <a:lnTo>
                    <a:pt x="1233488" y="1843088"/>
                  </a:lnTo>
                  <a:cubicBezTo>
                    <a:pt x="1237298" y="1856423"/>
                    <a:pt x="1235392" y="1870710"/>
                    <a:pt x="1231582" y="1884045"/>
                  </a:cubicBezTo>
                  <a:cubicBezTo>
                    <a:pt x="1227773" y="1897380"/>
                    <a:pt x="1222057" y="1908810"/>
                    <a:pt x="1215390" y="1921193"/>
                  </a:cubicBezTo>
                  <a:cubicBezTo>
                    <a:pt x="1208723" y="1932623"/>
                    <a:pt x="1201103" y="1944052"/>
                    <a:pt x="1192530" y="1954530"/>
                  </a:cubicBezTo>
                  <a:cubicBezTo>
                    <a:pt x="1183957" y="1965008"/>
                    <a:pt x="1175385" y="1975485"/>
                    <a:pt x="1165860" y="1985010"/>
                  </a:cubicBezTo>
                  <a:lnTo>
                    <a:pt x="1165860" y="1982152"/>
                  </a:lnTo>
                  <a:cubicBezTo>
                    <a:pt x="1174432" y="1988820"/>
                    <a:pt x="1182053" y="1996440"/>
                    <a:pt x="1188720" y="2005965"/>
                  </a:cubicBezTo>
                  <a:cubicBezTo>
                    <a:pt x="1194435" y="2015490"/>
                    <a:pt x="1198245" y="2025968"/>
                    <a:pt x="1198245" y="2037398"/>
                  </a:cubicBezTo>
                  <a:cubicBezTo>
                    <a:pt x="1198245" y="2048827"/>
                    <a:pt x="1195388" y="2059305"/>
                    <a:pt x="1190625" y="2068830"/>
                  </a:cubicBezTo>
                  <a:cubicBezTo>
                    <a:pt x="1185863" y="2078355"/>
                    <a:pt x="1180148" y="2087880"/>
                    <a:pt x="1172528" y="2095500"/>
                  </a:cubicBezTo>
                  <a:lnTo>
                    <a:pt x="1172528" y="2095500"/>
                  </a:lnTo>
                  <a:cubicBezTo>
                    <a:pt x="1169670" y="2101215"/>
                    <a:pt x="1165860" y="2107883"/>
                    <a:pt x="1163003" y="2113598"/>
                  </a:cubicBezTo>
                  <a:cubicBezTo>
                    <a:pt x="1160145" y="2120265"/>
                    <a:pt x="1157288" y="2125980"/>
                    <a:pt x="1155382" y="2132648"/>
                  </a:cubicBezTo>
                  <a:cubicBezTo>
                    <a:pt x="1150620" y="2145030"/>
                    <a:pt x="1147763" y="2158365"/>
                    <a:pt x="1148715" y="2172653"/>
                  </a:cubicBezTo>
                  <a:cubicBezTo>
                    <a:pt x="1149667" y="2185988"/>
                    <a:pt x="1152525" y="2199323"/>
                    <a:pt x="1157288" y="2211705"/>
                  </a:cubicBezTo>
                  <a:cubicBezTo>
                    <a:pt x="1162050" y="2224088"/>
                    <a:pt x="1166813" y="2237423"/>
                    <a:pt x="1171575" y="2249805"/>
                  </a:cubicBezTo>
                  <a:cubicBezTo>
                    <a:pt x="1181100" y="2275523"/>
                    <a:pt x="1190625" y="2301240"/>
                    <a:pt x="1197292" y="2327910"/>
                  </a:cubicBezTo>
                  <a:cubicBezTo>
                    <a:pt x="1200150" y="2341245"/>
                    <a:pt x="1200150" y="2355533"/>
                    <a:pt x="1198245" y="2368868"/>
                  </a:cubicBezTo>
                  <a:cubicBezTo>
                    <a:pt x="1196340" y="2382203"/>
                    <a:pt x="1191578" y="2395538"/>
                    <a:pt x="1184910" y="2407920"/>
                  </a:cubicBezTo>
                  <a:cubicBezTo>
                    <a:pt x="1172528" y="2432685"/>
                    <a:pt x="1152525" y="2452688"/>
                    <a:pt x="1131570" y="2469833"/>
                  </a:cubicBezTo>
                  <a:cubicBezTo>
                    <a:pt x="1121092" y="2478405"/>
                    <a:pt x="1109663" y="2486025"/>
                    <a:pt x="1098232" y="2493645"/>
                  </a:cubicBezTo>
                  <a:cubicBezTo>
                    <a:pt x="1086803" y="2501265"/>
                    <a:pt x="1074420" y="2507933"/>
                    <a:pt x="1063942" y="2515553"/>
                  </a:cubicBezTo>
                  <a:cubicBezTo>
                    <a:pt x="1060132" y="2518410"/>
                    <a:pt x="1056323" y="2518410"/>
                    <a:pt x="1053465" y="2519363"/>
                  </a:cubicBezTo>
                  <a:cubicBezTo>
                    <a:pt x="1049655" y="2520315"/>
                    <a:pt x="1046797" y="2520315"/>
                    <a:pt x="1042988" y="2520315"/>
                  </a:cubicBezTo>
                  <a:cubicBezTo>
                    <a:pt x="1036320" y="2520315"/>
                    <a:pt x="1028700" y="2520315"/>
                    <a:pt x="1022032" y="2520315"/>
                  </a:cubicBezTo>
                  <a:cubicBezTo>
                    <a:pt x="1008697" y="2519363"/>
                    <a:pt x="994410" y="2518410"/>
                    <a:pt x="981075" y="2517458"/>
                  </a:cubicBezTo>
                  <a:cubicBezTo>
                    <a:pt x="953453" y="2515553"/>
                    <a:pt x="926782" y="2513648"/>
                    <a:pt x="899160" y="2512695"/>
                  </a:cubicBezTo>
                  <a:cubicBezTo>
                    <a:pt x="844867" y="2509838"/>
                    <a:pt x="790575" y="2509838"/>
                    <a:pt x="736282" y="2511743"/>
                  </a:cubicBezTo>
                  <a:cubicBezTo>
                    <a:pt x="708660" y="2512695"/>
                    <a:pt x="681990" y="2514600"/>
                    <a:pt x="654367" y="2516505"/>
                  </a:cubicBezTo>
                  <a:cubicBezTo>
                    <a:pt x="627697" y="2518410"/>
                    <a:pt x="600075" y="2522220"/>
                    <a:pt x="574357" y="2528888"/>
                  </a:cubicBezTo>
                  <a:cubicBezTo>
                    <a:pt x="521970" y="2541270"/>
                    <a:pt x="470535" y="2561273"/>
                    <a:pt x="424815" y="2590800"/>
                  </a:cubicBezTo>
                  <a:cubicBezTo>
                    <a:pt x="413385" y="2598420"/>
                    <a:pt x="402907" y="2606040"/>
                    <a:pt x="391478" y="2614613"/>
                  </a:cubicBezTo>
                  <a:cubicBezTo>
                    <a:pt x="381000" y="2623185"/>
                    <a:pt x="370522" y="2631758"/>
                    <a:pt x="360997" y="2641283"/>
                  </a:cubicBezTo>
                  <a:cubicBezTo>
                    <a:pt x="341947" y="2660333"/>
                    <a:pt x="323850" y="2681288"/>
                    <a:pt x="310515" y="2704148"/>
                  </a:cubicBezTo>
                  <a:lnTo>
                    <a:pt x="310515" y="2703195"/>
                  </a:lnTo>
                  <a:lnTo>
                    <a:pt x="209550" y="3024188"/>
                  </a:lnTo>
                  <a:lnTo>
                    <a:pt x="159067" y="3185160"/>
                  </a:lnTo>
                  <a:lnTo>
                    <a:pt x="108585" y="3342323"/>
                  </a:lnTo>
                  <a:lnTo>
                    <a:pt x="108585" y="3342323"/>
                  </a:lnTo>
                  <a:close/>
                </a:path>
              </a:pathLst>
            </a:custGeom>
            <a:solidFill>
              <a:srgbClr val="4063D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3" name="Google Shape;173;p23"/>
            <p:cNvSpPr/>
            <p:nvPr/>
          </p:nvSpPr>
          <p:spPr>
            <a:xfrm>
              <a:off x="2698" y="1307187"/>
              <a:ext cx="3871324" cy="5547915"/>
            </a:xfrm>
            <a:custGeom>
              <a:rect b="b" l="l" r="r" t="t"/>
              <a:pathLst>
                <a:path extrusionOk="0" h="5547916" w="3871325">
                  <a:moveTo>
                    <a:pt x="822214" y="0"/>
                  </a:moveTo>
                  <a:cubicBezTo>
                    <a:pt x="1474130" y="-145"/>
                    <a:pt x="2286691" y="40314"/>
                    <a:pt x="2595334" y="226030"/>
                  </a:cubicBezTo>
                  <a:cubicBezTo>
                    <a:pt x="3144029" y="554620"/>
                    <a:pt x="3364137" y="1433477"/>
                    <a:pt x="3364137" y="1433477"/>
                  </a:cubicBezTo>
                  <a:cubicBezTo>
                    <a:pt x="3464757" y="1570259"/>
                    <a:pt x="3428598" y="1735339"/>
                    <a:pt x="3428598" y="1735339"/>
                  </a:cubicBezTo>
                  <a:cubicBezTo>
                    <a:pt x="3392436" y="1864259"/>
                    <a:pt x="3411303" y="2156687"/>
                    <a:pt x="3648705" y="2321769"/>
                  </a:cubicBezTo>
                  <a:cubicBezTo>
                    <a:pt x="3887679" y="2486848"/>
                    <a:pt x="3868813" y="2541876"/>
                    <a:pt x="3868813" y="2541876"/>
                  </a:cubicBezTo>
                  <a:cubicBezTo>
                    <a:pt x="3897112" y="2761984"/>
                    <a:pt x="3677005" y="2788710"/>
                    <a:pt x="3677005" y="2788710"/>
                  </a:cubicBezTo>
                  <a:cubicBezTo>
                    <a:pt x="3604684" y="2879898"/>
                    <a:pt x="3732031" y="3071706"/>
                    <a:pt x="3732031" y="3071706"/>
                  </a:cubicBezTo>
                  <a:cubicBezTo>
                    <a:pt x="3758759" y="3164466"/>
                    <a:pt x="3621977" y="3301248"/>
                    <a:pt x="3621977" y="3301248"/>
                  </a:cubicBezTo>
                  <a:cubicBezTo>
                    <a:pt x="3732031" y="3383000"/>
                    <a:pt x="3631410" y="3483621"/>
                    <a:pt x="3631410" y="3483621"/>
                  </a:cubicBezTo>
                  <a:cubicBezTo>
                    <a:pt x="3548085" y="3629836"/>
                    <a:pt x="3612544" y="3658136"/>
                    <a:pt x="3667572" y="3849944"/>
                  </a:cubicBezTo>
                  <a:cubicBezTo>
                    <a:pt x="3722598" y="4043323"/>
                    <a:pt x="3488341" y="4148661"/>
                    <a:pt x="3452180" y="4175387"/>
                  </a:cubicBezTo>
                  <a:cubicBezTo>
                    <a:pt x="3414447" y="4202116"/>
                    <a:pt x="3177046" y="4139228"/>
                    <a:pt x="2765131" y="4175387"/>
                  </a:cubicBezTo>
                  <a:cubicBezTo>
                    <a:pt x="2353215" y="4211549"/>
                    <a:pt x="2207000" y="4486684"/>
                    <a:pt x="2207000" y="4486684"/>
                  </a:cubicBezTo>
                  <a:lnTo>
                    <a:pt x="1876839" y="5547916"/>
                  </a:lnTo>
                  <a:lnTo>
                    <a:pt x="0" y="5545642"/>
                  </a:lnTo>
                  <a:lnTo>
                    <a:pt x="0" y="19819"/>
                  </a:lnTo>
                  <a:lnTo>
                    <a:pt x="47896" y="17590"/>
                  </a:lnTo>
                  <a:cubicBezTo>
                    <a:pt x="210460" y="10296"/>
                    <a:pt x="496256" y="73"/>
                    <a:pt x="822214" y="0"/>
                  </a:cubicBezTo>
                  <a:close/>
                </a:path>
              </a:pathLst>
            </a:custGeom>
            <a:gradFill>
              <a:gsLst>
                <a:gs pos="0">
                  <a:schemeClr val="accent1"/>
                </a:gs>
                <a:gs pos="100000">
                  <a:srgbClr val="0A153B"/>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4" name="Google Shape;174;p23"/>
            <p:cNvSpPr/>
            <p:nvPr/>
          </p:nvSpPr>
          <p:spPr>
            <a:xfrm>
              <a:off x="1159918" y="1753080"/>
              <a:ext cx="2636573" cy="3836158"/>
            </a:xfrm>
            <a:custGeom>
              <a:rect b="b" l="l" r="r" t="t"/>
              <a:pathLst>
                <a:path extrusionOk="0" h="2324099" w="1597342">
                  <a:moveTo>
                    <a:pt x="763905" y="2324100"/>
                  </a:moveTo>
                  <a:lnTo>
                    <a:pt x="679132" y="2226945"/>
                  </a:lnTo>
                  <a:lnTo>
                    <a:pt x="292417" y="2226945"/>
                  </a:lnTo>
                  <a:lnTo>
                    <a:pt x="292417" y="2220278"/>
                  </a:lnTo>
                  <a:lnTo>
                    <a:pt x="681990" y="2220278"/>
                  </a:lnTo>
                  <a:lnTo>
                    <a:pt x="768668" y="2320290"/>
                  </a:lnTo>
                  <a:lnTo>
                    <a:pt x="763905" y="2324100"/>
                  </a:lnTo>
                  <a:close/>
                  <a:moveTo>
                    <a:pt x="1240155" y="2264093"/>
                  </a:moveTo>
                  <a:lnTo>
                    <a:pt x="1235393" y="2259330"/>
                  </a:lnTo>
                  <a:lnTo>
                    <a:pt x="1328738" y="2151697"/>
                  </a:lnTo>
                  <a:lnTo>
                    <a:pt x="1476375" y="2142172"/>
                  </a:lnTo>
                  <a:lnTo>
                    <a:pt x="1476375" y="2148840"/>
                  </a:lnTo>
                  <a:lnTo>
                    <a:pt x="1331595" y="2158365"/>
                  </a:lnTo>
                  <a:lnTo>
                    <a:pt x="1240155" y="2264093"/>
                  </a:lnTo>
                  <a:close/>
                  <a:moveTo>
                    <a:pt x="1343025" y="2262188"/>
                  </a:moveTo>
                  <a:lnTo>
                    <a:pt x="1336357" y="2261235"/>
                  </a:lnTo>
                  <a:lnTo>
                    <a:pt x="1350645" y="2193608"/>
                  </a:lnTo>
                  <a:lnTo>
                    <a:pt x="1357313" y="2194560"/>
                  </a:lnTo>
                  <a:lnTo>
                    <a:pt x="1343025" y="2262188"/>
                  </a:lnTo>
                  <a:close/>
                  <a:moveTo>
                    <a:pt x="1178243" y="2262188"/>
                  </a:moveTo>
                  <a:lnTo>
                    <a:pt x="1171575" y="2262188"/>
                  </a:lnTo>
                  <a:cubicBezTo>
                    <a:pt x="1171575" y="2252663"/>
                    <a:pt x="1250632" y="2158365"/>
                    <a:pt x="1283970" y="2119313"/>
                  </a:cubicBezTo>
                  <a:lnTo>
                    <a:pt x="1284923" y="2118360"/>
                  </a:lnTo>
                  <a:lnTo>
                    <a:pt x="1485900" y="2084070"/>
                  </a:lnTo>
                  <a:lnTo>
                    <a:pt x="1486853" y="2090737"/>
                  </a:lnTo>
                  <a:lnTo>
                    <a:pt x="1288732" y="2125028"/>
                  </a:lnTo>
                  <a:cubicBezTo>
                    <a:pt x="1246823" y="2173605"/>
                    <a:pt x="1180148" y="2253615"/>
                    <a:pt x="1178243" y="2262188"/>
                  </a:cubicBezTo>
                  <a:close/>
                  <a:moveTo>
                    <a:pt x="1143000" y="2248853"/>
                  </a:moveTo>
                  <a:lnTo>
                    <a:pt x="1137285" y="2245043"/>
                  </a:lnTo>
                  <a:lnTo>
                    <a:pt x="1254443" y="2083118"/>
                  </a:lnTo>
                  <a:lnTo>
                    <a:pt x="1474470" y="2039303"/>
                  </a:lnTo>
                  <a:lnTo>
                    <a:pt x="1475423" y="2045970"/>
                  </a:lnTo>
                  <a:lnTo>
                    <a:pt x="1258253" y="2089785"/>
                  </a:lnTo>
                  <a:lnTo>
                    <a:pt x="1143000" y="2248853"/>
                  </a:lnTo>
                  <a:close/>
                  <a:moveTo>
                    <a:pt x="801053" y="2237422"/>
                  </a:moveTo>
                  <a:lnTo>
                    <a:pt x="670560" y="2119313"/>
                  </a:lnTo>
                  <a:lnTo>
                    <a:pt x="243840" y="2119313"/>
                  </a:lnTo>
                  <a:lnTo>
                    <a:pt x="243840" y="2112645"/>
                  </a:lnTo>
                  <a:lnTo>
                    <a:pt x="673418" y="2112645"/>
                  </a:lnTo>
                  <a:lnTo>
                    <a:pt x="805815" y="2231708"/>
                  </a:lnTo>
                  <a:lnTo>
                    <a:pt x="801053" y="2237422"/>
                  </a:lnTo>
                  <a:close/>
                  <a:moveTo>
                    <a:pt x="1005840" y="2197418"/>
                  </a:moveTo>
                  <a:lnTo>
                    <a:pt x="865822" y="2197418"/>
                  </a:lnTo>
                  <a:lnTo>
                    <a:pt x="1055370" y="1983105"/>
                  </a:lnTo>
                  <a:lnTo>
                    <a:pt x="1060132" y="1987868"/>
                  </a:lnTo>
                  <a:lnTo>
                    <a:pt x="880110" y="2191703"/>
                  </a:lnTo>
                  <a:lnTo>
                    <a:pt x="1002982" y="2191703"/>
                  </a:lnTo>
                  <a:lnTo>
                    <a:pt x="1173480" y="2011680"/>
                  </a:lnTo>
                  <a:lnTo>
                    <a:pt x="1174432" y="2011680"/>
                  </a:lnTo>
                  <a:lnTo>
                    <a:pt x="1456373" y="1982153"/>
                  </a:lnTo>
                  <a:lnTo>
                    <a:pt x="1457325" y="1988820"/>
                  </a:lnTo>
                  <a:lnTo>
                    <a:pt x="1176338" y="2018347"/>
                  </a:lnTo>
                  <a:lnTo>
                    <a:pt x="1005840" y="2197418"/>
                  </a:lnTo>
                  <a:close/>
                  <a:moveTo>
                    <a:pt x="740093" y="2063115"/>
                  </a:moveTo>
                  <a:lnTo>
                    <a:pt x="455295" y="2063115"/>
                  </a:lnTo>
                  <a:lnTo>
                    <a:pt x="289560" y="1904047"/>
                  </a:lnTo>
                  <a:lnTo>
                    <a:pt x="294322" y="1899285"/>
                  </a:lnTo>
                  <a:lnTo>
                    <a:pt x="458153" y="2056447"/>
                  </a:lnTo>
                  <a:lnTo>
                    <a:pt x="740093" y="2056447"/>
                  </a:lnTo>
                  <a:lnTo>
                    <a:pt x="740093" y="2063115"/>
                  </a:lnTo>
                  <a:close/>
                  <a:moveTo>
                    <a:pt x="784860" y="2048828"/>
                  </a:moveTo>
                  <a:lnTo>
                    <a:pt x="664845" y="1935480"/>
                  </a:lnTo>
                  <a:lnTo>
                    <a:pt x="664845" y="1810703"/>
                  </a:lnTo>
                  <a:lnTo>
                    <a:pt x="441960" y="1581150"/>
                  </a:lnTo>
                  <a:lnTo>
                    <a:pt x="446722" y="1576387"/>
                  </a:lnTo>
                  <a:lnTo>
                    <a:pt x="671513" y="1807845"/>
                  </a:lnTo>
                  <a:lnTo>
                    <a:pt x="671513" y="1932622"/>
                  </a:lnTo>
                  <a:lnTo>
                    <a:pt x="788670" y="2043112"/>
                  </a:lnTo>
                  <a:lnTo>
                    <a:pt x="784860" y="2048828"/>
                  </a:lnTo>
                  <a:close/>
                  <a:moveTo>
                    <a:pt x="643890" y="2015490"/>
                  </a:moveTo>
                  <a:lnTo>
                    <a:pt x="504825" y="1863090"/>
                  </a:lnTo>
                  <a:lnTo>
                    <a:pt x="504825" y="1724978"/>
                  </a:lnTo>
                  <a:lnTo>
                    <a:pt x="360997" y="1581150"/>
                  </a:lnTo>
                  <a:lnTo>
                    <a:pt x="365760" y="1576387"/>
                  </a:lnTo>
                  <a:lnTo>
                    <a:pt x="511493" y="1722120"/>
                  </a:lnTo>
                  <a:lnTo>
                    <a:pt x="511493" y="1860233"/>
                  </a:lnTo>
                  <a:lnTo>
                    <a:pt x="648653" y="2010728"/>
                  </a:lnTo>
                  <a:lnTo>
                    <a:pt x="643890" y="2015490"/>
                  </a:lnTo>
                  <a:close/>
                  <a:moveTo>
                    <a:pt x="816293" y="1997393"/>
                  </a:moveTo>
                  <a:lnTo>
                    <a:pt x="813435" y="1991678"/>
                  </a:lnTo>
                  <a:cubicBezTo>
                    <a:pt x="821055" y="1986915"/>
                    <a:pt x="909638" y="1887855"/>
                    <a:pt x="967740" y="1822133"/>
                  </a:cubicBezTo>
                  <a:lnTo>
                    <a:pt x="968693" y="1821180"/>
                  </a:lnTo>
                  <a:lnTo>
                    <a:pt x="970597" y="1821180"/>
                  </a:lnTo>
                  <a:lnTo>
                    <a:pt x="1364932" y="1811655"/>
                  </a:lnTo>
                  <a:lnTo>
                    <a:pt x="1438275" y="1850708"/>
                  </a:lnTo>
                  <a:lnTo>
                    <a:pt x="1435418" y="1856422"/>
                  </a:lnTo>
                  <a:lnTo>
                    <a:pt x="1363028" y="1818322"/>
                  </a:lnTo>
                  <a:lnTo>
                    <a:pt x="971550" y="1827847"/>
                  </a:lnTo>
                  <a:cubicBezTo>
                    <a:pt x="945832" y="1857375"/>
                    <a:pt x="825818" y="1992630"/>
                    <a:pt x="816293" y="1997393"/>
                  </a:cubicBezTo>
                  <a:close/>
                  <a:moveTo>
                    <a:pt x="1435418" y="1933575"/>
                  </a:moveTo>
                  <a:lnTo>
                    <a:pt x="1353503" y="1846897"/>
                  </a:lnTo>
                  <a:lnTo>
                    <a:pt x="1009650" y="1856422"/>
                  </a:lnTo>
                  <a:lnTo>
                    <a:pt x="1009650" y="1849755"/>
                  </a:lnTo>
                  <a:lnTo>
                    <a:pt x="1356360" y="1840230"/>
                  </a:lnTo>
                  <a:lnTo>
                    <a:pt x="1440180" y="1928812"/>
                  </a:lnTo>
                  <a:lnTo>
                    <a:pt x="1435418" y="1933575"/>
                  </a:lnTo>
                  <a:close/>
                  <a:moveTo>
                    <a:pt x="325755" y="1816418"/>
                  </a:moveTo>
                  <a:lnTo>
                    <a:pt x="253365" y="1757362"/>
                  </a:lnTo>
                  <a:lnTo>
                    <a:pt x="257175" y="1752600"/>
                  </a:lnTo>
                  <a:lnTo>
                    <a:pt x="329565" y="1811655"/>
                  </a:lnTo>
                  <a:lnTo>
                    <a:pt x="325755" y="1816418"/>
                  </a:lnTo>
                  <a:close/>
                  <a:moveTo>
                    <a:pt x="1475423" y="1798320"/>
                  </a:moveTo>
                  <a:lnTo>
                    <a:pt x="1363980" y="1754505"/>
                  </a:lnTo>
                  <a:lnTo>
                    <a:pt x="955357" y="1773555"/>
                  </a:lnTo>
                  <a:lnTo>
                    <a:pt x="551497" y="1540193"/>
                  </a:lnTo>
                  <a:lnTo>
                    <a:pt x="421958" y="1540193"/>
                  </a:lnTo>
                  <a:lnTo>
                    <a:pt x="459105" y="1576387"/>
                  </a:lnTo>
                  <a:lnTo>
                    <a:pt x="454342" y="1581150"/>
                  </a:lnTo>
                  <a:lnTo>
                    <a:pt x="411480" y="1540193"/>
                  </a:lnTo>
                  <a:lnTo>
                    <a:pt x="356235" y="1540193"/>
                  </a:lnTo>
                  <a:lnTo>
                    <a:pt x="359092" y="1543050"/>
                  </a:lnTo>
                  <a:lnTo>
                    <a:pt x="354330" y="1547812"/>
                  </a:lnTo>
                  <a:lnTo>
                    <a:pt x="346710" y="1540193"/>
                  </a:lnTo>
                  <a:lnTo>
                    <a:pt x="49530" y="1540193"/>
                  </a:lnTo>
                  <a:lnTo>
                    <a:pt x="49530" y="1533525"/>
                  </a:lnTo>
                  <a:lnTo>
                    <a:pt x="340042" y="1533525"/>
                  </a:lnTo>
                  <a:lnTo>
                    <a:pt x="111442" y="1298258"/>
                  </a:lnTo>
                  <a:lnTo>
                    <a:pt x="20955" y="1298258"/>
                  </a:lnTo>
                  <a:lnTo>
                    <a:pt x="20955" y="1291590"/>
                  </a:lnTo>
                  <a:lnTo>
                    <a:pt x="114300" y="1291590"/>
                  </a:lnTo>
                  <a:lnTo>
                    <a:pt x="349567" y="1532572"/>
                  </a:lnTo>
                  <a:lnTo>
                    <a:pt x="403860" y="1532572"/>
                  </a:lnTo>
                  <a:lnTo>
                    <a:pt x="113347" y="1253490"/>
                  </a:lnTo>
                  <a:cubicBezTo>
                    <a:pt x="63817" y="1250633"/>
                    <a:pt x="10478" y="1249680"/>
                    <a:pt x="4763" y="1252537"/>
                  </a:cubicBezTo>
                  <a:lnTo>
                    <a:pt x="0" y="1247775"/>
                  </a:lnTo>
                  <a:cubicBezTo>
                    <a:pt x="6667" y="1241108"/>
                    <a:pt x="81915" y="1244918"/>
                    <a:pt x="114300" y="1246823"/>
                  </a:cubicBezTo>
                  <a:lnTo>
                    <a:pt x="115253" y="1246823"/>
                  </a:lnTo>
                  <a:lnTo>
                    <a:pt x="116205" y="1247775"/>
                  </a:lnTo>
                  <a:lnTo>
                    <a:pt x="414338" y="1534478"/>
                  </a:lnTo>
                  <a:lnTo>
                    <a:pt x="552450" y="1534478"/>
                  </a:lnTo>
                  <a:lnTo>
                    <a:pt x="553403" y="1534478"/>
                  </a:lnTo>
                  <a:lnTo>
                    <a:pt x="956310" y="1767840"/>
                  </a:lnTo>
                  <a:lnTo>
                    <a:pt x="1364932" y="1748790"/>
                  </a:lnTo>
                  <a:lnTo>
                    <a:pt x="1477328" y="1792605"/>
                  </a:lnTo>
                  <a:lnTo>
                    <a:pt x="1475423" y="1798320"/>
                  </a:lnTo>
                  <a:close/>
                  <a:moveTo>
                    <a:pt x="325755" y="1757362"/>
                  </a:moveTo>
                  <a:lnTo>
                    <a:pt x="253365" y="1691640"/>
                  </a:lnTo>
                  <a:lnTo>
                    <a:pt x="258128" y="1686878"/>
                  </a:lnTo>
                  <a:lnTo>
                    <a:pt x="330517" y="1752600"/>
                  </a:lnTo>
                  <a:lnTo>
                    <a:pt x="325755" y="1757362"/>
                  </a:lnTo>
                  <a:close/>
                  <a:moveTo>
                    <a:pt x="1476375" y="1735455"/>
                  </a:moveTo>
                  <a:lnTo>
                    <a:pt x="969645" y="1735455"/>
                  </a:lnTo>
                  <a:lnTo>
                    <a:pt x="968693" y="1735455"/>
                  </a:lnTo>
                  <a:cubicBezTo>
                    <a:pt x="877253" y="1680210"/>
                    <a:pt x="739140" y="1597343"/>
                    <a:pt x="731520" y="1594485"/>
                  </a:cubicBezTo>
                  <a:lnTo>
                    <a:pt x="732472" y="1592580"/>
                  </a:lnTo>
                  <a:lnTo>
                    <a:pt x="732472" y="1588770"/>
                  </a:lnTo>
                  <a:cubicBezTo>
                    <a:pt x="737235" y="1588770"/>
                    <a:pt x="864870" y="1664970"/>
                    <a:pt x="971550" y="1729740"/>
                  </a:cubicBezTo>
                  <a:lnTo>
                    <a:pt x="1476375" y="1729740"/>
                  </a:lnTo>
                  <a:lnTo>
                    <a:pt x="1476375" y="1735455"/>
                  </a:lnTo>
                  <a:close/>
                  <a:moveTo>
                    <a:pt x="994410" y="1705928"/>
                  </a:moveTo>
                  <a:lnTo>
                    <a:pt x="706755" y="1535430"/>
                  </a:lnTo>
                  <a:lnTo>
                    <a:pt x="710565" y="1529715"/>
                  </a:lnTo>
                  <a:lnTo>
                    <a:pt x="996315" y="1699260"/>
                  </a:lnTo>
                  <a:lnTo>
                    <a:pt x="1476375" y="1684972"/>
                  </a:lnTo>
                  <a:lnTo>
                    <a:pt x="1476375" y="1691640"/>
                  </a:lnTo>
                  <a:lnTo>
                    <a:pt x="994410" y="1705928"/>
                  </a:lnTo>
                  <a:close/>
                  <a:moveTo>
                    <a:pt x="325755" y="1691640"/>
                  </a:moveTo>
                  <a:lnTo>
                    <a:pt x="253365" y="1612583"/>
                  </a:lnTo>
                  <a:lnTo>
                    <a:pt x="258128" y="1607820"/>
                  </a:lnTo>
                  <a:lnTo>
                    <a:pt x="330517" y="1686878"/>
                  </a:lnTo>
                  <a:lnTo>
                    <a:pt x="325755" y="1691640"/>
                  </a:lnTo>
                  <a:close/>
                  <a:moveTo>
                    <a:pt x="1008697" y="1643062"/>
                  </a:moveTo>
                  <a:lnTo>
                    <a:pt x="691515" y="1447800"/>
                  </a:lnTo>
                  <a:lnTo>
                    <a:pt x="695325" y="1442085"/>
                  </a:lnTo>
                  <a:lnTo>
                    <a:pt x="1010603" y="1636395"/>
                  </a:lnTo>
                  <a:cubicBezTo>
                    <a:pt x="1022032" y="1636395"/>
                    <a:pt x="1140143" y="1635443"/>
                    <a:pt x="1257300" y="1634490"/>
                  </a:cubicBezTo>
                  <a:cubicBezTo>
                    <a:pt x="1506855" y="1633537"/>
                    <a:pt x="1507807" y="1635443"/>
                    <a:pt x="1508760" y="1638300"/>
                  </a:cubicBezTo>
                  <a:lnTo>
                    <a:pt x="1509713" y="1640205"/>
                  </a:lnTo>
                  <a:lnTo>
                    <a:pt x="1507807" y="1642110"/>
                  </a:lnTo>
                  <a:lnTo>
                    <a:pt x="1505903" y="1640205"/>
                  </a:lnTo>
                  <a:lnTo>
                    <a:pt x="1505903" y="1640205"/>
                  </a:lnTo>
                  <a:lnTo>
                    <a:pt x="1505903" y="1640205"/>
                  </a:lnTo>
                  <a:lnTo>
                    <a:pt x="1504950" y="1643062"/>
                  </a:lnTo>
                  <a:cubicBezTo>
                    <a:pt x="1491615" y="1639253"/>
                    <a:pt x="1143000" y="1641158"/>
                    <a:pt x="1008697" y="1643062"/>
                  </a:cubicBezTo>
                  <a:lnTo>
                    <a:pt x="1008697" y="1643062"/>
                  </a:lnTo>
                  <a:close/>
                  <a:moveTo>
                    <a:pt x="1503045" y="1637347"/>
                  </a:moveTo>
                  <a:lnTo>
                    <a:pt x="1504950" y="1639253"/>
                  </a:lnTo>
                  <a:lnTo>
                    <a:pt x="1503045" y="1637347"/>
                  </a:lnTo>
                  <a:close/>
                  <a:moveTo>
                    <a:pt x="1018222" y="1579245"/>
                  </a:moveTo>
                  <a:lnTo>
                    <a:pt x="1018222" y="1579245"/>
                  </a:lnTo>
                  <a:lnTo>
                    <a:pt x="682943" y="1362075"/>
                  </a:lnTo>
                  <a:lnTo>
                    <a:pt x="963930" y="1169670"/>
                  </a:lnTo>
                  <a:lnTo>
                    <a:pt x="967740" y="1175385"/>
                  </a:lnTo>
                  <a:lnTo>
                    <a:pt x="694372" y="1362075"/>
                  </a:lnTo>
                  <a:lnTo>
                    <a:pt x="1020128" y="1572578"/>
                  </a:lnTo>
                  <a:lnTo>
                    <a:pt x="1534478" y="1567815"/>
                  </a:lnTo>
                  <a:lnTo>
                    <a:pt x="1534478" y="1574483"/>
                  </a:lnTo>
                  <a:lnTo>
                    <a:pt x="1018222" y="1579245"/>
                  </a:lnTo>
                  <a:close/>
                  <a:moveTo>
                    <a:pt x="1413510" y="1521143"/>
                  </a:moveTo>
                  <a:lnTo>
                    <a:pt x="1213485" y="1521143"/>
                  </a:lnTo>
                  <a:lnTo>
                    <a:pt x="1096328" y="1465898"/>
                  </a:lnTo>
                  <a:lnTo>
                    <a:pt x="1111568" y="1465898"/>
                  </a:lnTo>
                  <a:cubicBezTo>
                    <a:pt x="1254443" y="1469708"/>
                    <a:pt x="1471613" y="1472565"/>
                    <a:pt x="1483995" y="1466850"/>
                  </a:cubicBezTo>
                  <a:lnTo>
                    <a:pt x="1488757" y="1471612"/>
                  </a:lnTo>
                  <a:cubicBezTo>
                    <a:pt x="1479232" y="1481137"/>
                    <a:pt x="1226820" y="1475422"/>
                    <a:pt x="1127760" y="1472565"/>
                  </a:cubicBezTo>
                  <a:lnTo>
                    <a:pt x="1215390" y="1514475"/>
                  </a:lnTo>
                  <a:lnTo>
                    <a:pt x="1414463" y="1514475"/>
                  </a:lnTo>
                  <a:lnTo>
                    <a:pt x="1414463" y="1521143"/>
                  </a:lnTo>
                  <a:close/>
                  <a:moveTo>
                    <a:pt x="1056323" y="1520190"/>
                  </a:moveTo>
                  <a:lnTo>
                    <a:pt x="822960" y="1366837"/>
                  </a:lnTo>
                  <a:lnTo>
                    <a:pt x="1102043" y="1207770"/>
                  </a:lnTo>
                  <a:lnTo>
                    <a:pt x="1263968" y="1323975"/>
                  </a:lnTo>
                  <a:lnTo>
                    <a:pt x="1063943" y="1408748"/>
                  </a:lnTo>
                  <a:lnTo>
                    <a:pt x="1061085" y="1403033"/>
                  </a:lnTo>
                  <a:lnTo>
                    <a:pt x="1250632" y="1323023"/>
                  </a:lnTo>
                  <a:lnTo>
                    <a:pt x="1102043" y="1215390"/>
                  </a:lnTo>
                  <a:lnTo>
                    <a:pt x="835343" y="1367790"/>
                  </a:lnTo>
                  <a:lnTo>
                    <a:pt x="1059180" y="1515428"/>
                  </a:lnTo>
                  <a:lnTo>
                    <a:pt x="1056323" y="1520190"/>
                  </a:lnTo>
                  <a:close/>
                  <a:moveTo>
                    <a:pt x="388620" y="1443037"/>
                  </a:moveTo>
                  <a:lnTo>
                    <a:pt x="145733" y="1206818"/>
                  </a:lnTo>
                  <a:lnTo>
                    <a:pt x="1905" y="1206818"/>
                  </a:lnTo>
                  <a:lnTo>
                    <a:pt x="1905" y="1200150"/>
                  </a:lnTo>
                  <a:lnTo>
                    <a:pt x="147638" y="1200150"/>
                  </a:lnTo>
                  <a:lnTo>
                    <a:pt x="148590" y="1201103"/>
                  </a:lnTo>
                  <a:lnTo>
                    <a:pt x="392430" y="1438275"/>
                  </a:lnTo>
                  <a:lnTo>
                    <a:pt x="388620" y="1443037"/>
                  </a:lnTo>
                  <a:close/>
                  <a:moveTo>
                    <a:pt x="435292" y="1416368"/>
                  </a:moveTo>
                  <a:lnTo>
                    <a:pt x="146685" y="1127760"/>
                  </a:lnTo>
                  <a:cubicBezTo>
                    <a:pt x="101917" y="1124903"/>
                    <a:pt x="33338" y="1122998"/>
                    <a:pt x="24765" y="1127760"/>
                  </a:cubicBezTo>
                  <a:lnTo>
                    <a:pt x="21908" y="1122045"/>
                  </a:lnTo>
                  <a:cubicBezTo>
                    <a:pt x="35242" y="1115378"/>
                    <a:pt x="137160" y="1121093"/>
                    <a:pt x="148590" y="1122045"/>
                  </a:cubicBezTo>
                  <a:lnTo>
                    <a:pt x="149542" y="1122045"/>
                  </a:lnTo>
                  <a:lnTo>
                    <a:pt x="150495" y="1122998"/>
                  </a:lnTo>
                  <a:lnTo>
                    <a:pt x="440055" y="1412558"/>
                  </a:lnTo>
                  <a:lnTo>
                    <a:pt x="435292" y="1416368"/>
                  </a:lnTo>
                  <a:close/>
                  <a:moveTo>
                    <a:pt x="1483995" y="1392555"/>
                  </a:moveTo>
                  <a:lnTo>
                    <a:pt x="1416368" y="1392555"/>
                  </a:lnTo>
                  <a:lnTo>
                    <a:pt x="1415415" y="1391603"/>
                  </a:lnTo>
                  <a:lnTo>
                    <a:pt x="1158240" y="1134428"/>
                  </a:lnTo>
                  <a:lnTo>
                    <a:pt x="1163003" y="1129665"/>
                  </a:lnTo>
                  <a:lnTo>
                    <a:pt x="1419225" y="1385887"/>
                  </a:lnTo>
                  <a:lnTo>
                    <a:pt x="1483995" y="1385887"/>
                  </a:lnTo>
                  <a:lnTo>
                    <a:pt x="1483995" y="1392555"/>
                  </a:lnTo>
                  <a:close/>
                  <a:moveTo>
                    <a:pt x="1533525" y="1345883"/>
                  </a:moveTo>
                  <a:cubicBezTo>
                    <a:pt x="1499235" y="1345883"/>
                    <a:pt x="1455420" y="1343025"/>
                    <a:pt x="1447800" y="1343025"/>
                  </a:cubicBezTo>
                  <a:lnTo>
                    <a:pt x="1446848" y="1343025"/>
                  </a:lnTo>
                  <a:lnTo>
                    <a:pt x="1445895" y="1342073"/>
                  </a:lnTo>
                  <a:lnTo>
                    <a:pt x="1156335" y="1052512"/>
                  </a:lnTo>
                  <a:lnTo>
                    <a:pt x="1161098" y="1047750"/>
                  </a:lnTo>
                  <a:lnTo>
                    <a:pt x="1449705" y="1336358"/>
                  </a:lnTo>
                  <a:cubicBezTo>
                    <a:pt x="1494473" y="1339215"/>
                    <a:pt x="1563053" y="1341120"/>
                    <a:pt x="1571625" y="1336358"/>
                  </a:cubicBezTo>
                  <a:lnTo>
                    <a:pt x="1574482" y="1342073"/>
                  </a:lnTo>
                  <a:cubicBezTo>
                    <a:pt x="1569720" y="1344930"/>
                    <a:pt x="1553528" y="1345883"/>
                    <a:pt x="1533525" y="1345883"/>
                  </a:cubicBezTo>
                  <a:close/>
                  <a:moveTo>
                    <a:pt x="431483" y="1334453"/>
                  </a:moveTo>
                  <a:lnTo>
                    <a:pt x="175260" y="1078230"/>
                  </a:lnTo>
                  <a:lnTo>
                    <a:pt x="110490" y="1078230"/>
                  </a:lnTo>
                  <a:lnTo>
                    <a:pt x="110490" y="1072515"/>
                  </a:lnTo>
                  <a:lnTo>
                    <a:pt x="178117" y="1072515"/>
                  </a:lnTo>
                  <a:lnTo>
                    <a:pt x="179070" y="1073468"/>
                  </a:lnTo>
                  <a:lnTo>
                    <a:pt x="436245" y="1330643"/>
                  </a:lnTo>
                  <a:lnTo>
                    <a:pt x="431483" y="1334453"/>
                  </a:lnTo>
                  <a:close/>
                  <a:moveTo>
                    <a:pt x="631507" y="1294448"/>
                  </a:moveTo>
                  <a:lnTo>
                    <a:pt x="627697" y="1288733"/>
                  </a:lnTo>
                  <a:lnTo>
                    <a:pt x="901065" y="1102043"/>
                  </a:lnTo>
                  <a:lnTo>
                    <a:pt x="575310" y="891540"/>
                  </a:lnTo>
                  <a:lnTo>
                    <a:pt x="60960" y="896303"/>
                  </a:lnTo>
                  <a:lnTo>
                    <a:pt x="60960" y="889635"/>
                  </a:lnTo>
                  <a:lnTo>
                    <a:pt x="577215" y="884873"/>
                  </a:lnTo>
                  <a:lnTo>
                    <a:pt x="578168" y="885825"/>
                  </a:lnTo>
                  <a:lnTo>
                    <a:pt x="913447" y="1102043"/>
                  </a:lnTo>
                  <a:lnTo>
                    <a:pt x="631507" y="1294448"/>
                  </a:lnTo>
                  <a:close/>
                  <a:moveTo>
                    <a:pt x="1592580" y="1263968"/>
                  </a:moveTo>
                  <a:lnTo>
                    <a:pt x="1446848" y="1263968"/>
                  </a:lnTo>
                  <a:lnTo>
                    <a:pt x="1445895" y="1263015"/>
                  </a:lnTo>
                  <a:lnTo>
                    <a:pt x="1202055" y="1025843"/>
                  </a:lnTo>
                  <a:lnTo>
                    <a:pt x="1206818" y="1021080"/>
                  </a:lnTo>
                  <a:lnTo>
                    <a:pt x="1449705" y="1257300"/>
                  </a:lnTo>
                  <a:lnTo>
                    <a:pt x="1593532" y="1257300"/>
                  </a:lnTo>
                  <a:lnTo>
                    <a:pt x="1593532" y="1263968"/>
                  </a:lnTo>
                  <a:close/>
                  <a:moveTo>
                    <a:pt x="493395" y="1256348"/>
                  </a:moveTo>
                  <a:lnTo>
                    <a:pt x="331470" y="1140143"/>
                  </a:lnTo>
                  <a:lnTo>
                    <a:pt x="531495" y="1055370"/>
                  </a:lnTo>
                  <a:lnTo>
                    <a:pt x="534353" y="1061085"/>
                  </a:lnTo>
                  <a:lnTo>
                    <a:pt x="344805" y="1141095"/>
                  </a:lnTo>
                  <a:lnTo>
                    <a:pt x="494347" y="1248728"/>
                  </a:lnTo>
                  <a:lnTo>
                    <a:pt x="760095" y="1097280"/>
                  </a:lnTo>
                  <a:lnTo>
                    <a:pt x="536257" y="949643"/>
                  </a:lnTo>
                  <a:lnTo>
                    <a:pt x="540068" y="943928"/>
                  </a:lnTo>
                  <a:lnTo>
                    <a:pt x="773430" y="1097280"/>
                  </a:lnTo>
                  <a:lnTo>
                    <a:pt x="493395" y="1256348"/>
                  </a:lnTo>
                  <a:close/>
                  <a:moveTo>
                    <a:pt x="1558290" y="1221105"/>
                  </a:moveTo>
                  <a:cubicBezTo>
                    <a:pt x="1532573" y="1221105"/>
                    <a:pt x="1499235" y="1219200"/>
                    <a:pt x="1481138" y="1218248"/>
                  </a:cubicBezTo>
                  <a:lnTo>
                    <a:pt x="1480185" y="1218248"/>
                  </a:lnTo>
                  <a:lnTo>
                    <a:pt x="1479232" y="1217295"/>
                  </a:lnTo>
                  <a:lnTo>
                    <a:pt x="1137285" y="887730"/>
                  </a:lnTo>
                  <a:lnTo>
                    <a:pt x="1142048" y="882968"/>
                  </a:lnTo>
                  <a:lnTo>
                    <a:pt x="1483995" y="1211580"/>
                  </a:lnTo>
                  <a:cubicBezTo>
                    <a:pt x="1533525" y="1214437"/>
                    <a:pt x="1586865" y="1215390"/>
                    <a:pt x="1592580" y="1212533"/>
                  </a:cubicBezTo>
                  <a:lnTo>
                    <a:pt x="1597343" y="1217295"/>
                  </a:lnTo>
                  <a:cubicBezTo>
                    <a:pt x="1592580" y="1220153"/>
                    <a:pt x="1577340" y="1221105"/>
                    <a:pt x="1558290" y="1221105"/>
                  </a:cubicBezTo>
                  <a:close/>
                  <a:moveTo>
                    <a:pt x="1548765" y="1171575"/>
                  </a:moveTo>
                  <a:lnTo>
                    <a:pt x="1480185" y="1171575"/>
                  </a:lnTo>
                  <a:lnTo>
                    <a:pt x="1235393" y="920115"/>
                  </a:lnTo>
                  <a:lnTo>
                    <a:pt x="1240155" y="915353"/>
                  </a:lnTo>
                  <a:lnTo>
                    <a:pt x="1483043" y="1164908"/>
                  </a:lnTo>
                  <a:lnTo>
                    <a:pt x="1548765" y="1164908"/>
                  </a:lnTo>
                  <a:lnTo>
                    <a:pt x="1548765" y="1171575"/>
                  </a:lnTo>
                  <a:close/>
                  <a:moveTo>
                    <a:pt x="901065" y="1022032"/>
                  </a:moveTo>
                  <a:lnTo>
                    <a:pt x="585788" y="827723"/>
                  </a:lnTo>
                  <a:cubicBezTo>
                    <a:pt x="574357" y="827723"/>
                    <a:pt x="456247" y="828675"/>
                    <a:pt x="339090" y="829628"/>
                  </a:cubicBezTo>
                  <a:cubicBezTo>
                    <a:pt x="89535" y="830580"/>
                    <a:pt x="88583" y="828675"/>
                    <a:pt x="87630" y="825818"/>
                  </a:cubicBezTo>
                  <a:lnTo>
                    <a:pt x="86678" y="823912"/>
                  </a:lnTo>
                  <a:lnTo>
                    <a:pt x="88583" y="822007"/>
                  </a:lnTo>
                  <a:lnTo>
                    <a:pt x="90488" y="823912"/>
                  </a:lnTo>
                  <a:lnTo>
                    <a:pt x="90488" y="823912"/>
                  </a:lnTo>
                  <a:lnTo>
                    <a:pt x="91440" y="821055"/>
                  </a:lnTo>
                  <a:cubicBezTo>
                    <a:pt x="104775" y="824865"/>
                    <a:pt x="453390" y="822007"/>
                    <a:pt x="585788" y="821055"/>
                  </a:cubicBezTo>
                  <a:lnTo>
                    <a:pt x="586740" y="821055"/>
                  </a:lnTo>
                  <a:lnTo>
                    <a:pt x="903922" y="1016318"/>
                  </a:lnTo>
                  <a:lnTo>
                    <a:pt x="901065" y="1022032"/>
                  </a:lnTo>
                  <a:close/>
                  <a:moveTo>
                    <a:pt x="500063" y="999173"/>
                  </a:moveTo>
                  <a:lnTo>
                    <a:pt x="484822" y="999173"/>
                  </a:lnTo>
                  <a:cubicBezTo>
                    <a:pt x="341947" y="995362"/>
                    <a:pt x="124778" y="991553"/>
                    <a:pt x="112395" y="998220"/>
                  </a:cubicBezTo>
                  <a:lnTo>
                    <a:pt x="107633" y="993457"/>
                  </a:lnTo>
                  <a:cubicBezTo>
                    <a:pt x="117158" y="983932"/>
                    <a:pt x="369570" y="989648"/>
                    <a:pt x="468630" y="992505"/>
                  </a:cubicBezTo>
                  <a:lnTo>
                    <a:pt x="381000" y="950595"/>
                  </a:lnTo>
                  <a:lnTo>
                    <a:pt x="181928" y="950595"/>
                  </a:lnTo>
                  <a:lnTo>
                    <a:pt x="181928" y="943928"/>
                  </a:lnTo>
                  <a:lnTo>
                    <a:pt x="381953" y="943928"/>
                  </a:lnTo>
                  <a:lnTo>
                    <a:pt x="500063" y="999173"/>
                  </a:lnTo>
                  <a:close/>
                  <a:moveTo>
                    <a:pt x="1360170" y="980123"/>
                  </a:moveTo>
                  <a:lnTo>
                    <a:pt x="1135380" y="748665"/>
                  </a:lnTo>
                  <a:lnTo>
                    <a:pt x="1135380" y="623887"/>
                  </a:lnTo>
                  <a:lnTo>
                    <a:pt x="1018222" y="513398"/>
                  </a:lnTo>
                  <a:lnTo>
                    <a:pt x="1022985" y="508635"/>
                  </a:lnTo>
                  <a:lnTo>
                    <a:pt x="1143000" y="621982"/>
                  </a:lnTo>
                  <a:lnTo>
                    <a:pt x="1143000" y="746760"/>
                  </a:lnTo>
                  <a:lnTo>
                    <a:pt x="1365885" y="976312"/>
                  </a:lnTo>
                  <a:lnTo>
                    <a:pt x="1360170" y="980123"/>
                  </a:lnTo>
                  <a:close/>
                  <a:moveTo>
                    <a:pt x="885825" y="934403"/>
                  </a:moveTo>
                  <a:lnTo>
                    <a:pt x="600075" y="764857"/>
                  </a:lnTo>
                  <a:lnTo>
                    <a:pt x="120015" y="779145"/>
                  </a:lnTo>
                  <a:lnTo>
                    <a:pt x="120015" y="772478"/>
                  </a:lnTo>
                  <a:lnTo>
                    <a:pt x="601980" y="758190"/>
                  </a:lnTo>
                  <a:lnTo>
                    <a:pt x="889635" y="928687"/>
                  </a:lnTo>
                  <a:lnTo>
                    <a:pt x="885825" y="934403"/>
                  </a:lnTo>
                  <a:close/>
                  <a:moveTo>
                    <a:pt x="1301115" y="887730"/>
                  </a:moveTo>
                  <a:lnTo>
                    <a:pt x="1155382" y="741998"/>
                  </a:lnTo>
                  <a:lnTo>
                    <a:pt x="1155382" y="603885"/>
                  </a:lnTo>
                  <a:lnTo>
                    <a:pt x="1017270" y="453390"/>
                  </a:lnTo>
                  <a:lnTo>
                    <a:pt x="1022032" y="448628"/>
                  </a:lnTo>
                  <a:lnTo>
                    <a:pt x="1161098" y="601028"/>
                  </a:lnTo>
                  <a:lnTo>
                    <a:pt x="1161098" y="739140"/>
                  </a:lnTo>
                  <a:lnTo>
                    <a:pt x="1304925" y="882968"/>
                  </a:lnTo>
                  <a:lnTo>
                    <a:pt x="1301115" y="887730"/>
                  </a:lnTo>
                  <a:close/>
                  <a:moveTo>
                    <a:pt x="863918" y="877253"/>
                  </a:moveTo>
                  <a:cubicBezTo>
                    <a:pt x="859155" y="877253"/>
                    <a:pt x="731520" y="801053"/>
                    <a:pt x="624840" y="736282"/>
                  </a:cubicBezTo>
                  <a:lnTo>
                    <a:pt x="120015" y="736282"/>
                  </a:lnTo>
                  <a:lnTo>
                    <a:pt x="120015" y="729615"/>
                  </a:lnTo>
                  <a:lnTo>
                    <a:pt x="626745" y="729615"/>
                  </a:lnTo>
                  <a:lnTo>
                    <a:pt x="627697" y="729615"/>
                  </a:lnTo>
                  <a:cubicBezTo>
                    <a:pt x="719138" y="784860"/>
                    <a:pt x="857250" y="867728"/>
                    <a:pt x="864870" y="870585"/>
                  </a:cubicBezTo>
                  <a:lnTo>
                    <a:pt x="863918" y="872490"/>
                  </a:lnTo>
                  <a:lnTo>
                    <a:pt x="863918" y="877253"/>
                  </a:lnTo>
                  <a:close/>
                  <a:moveTo>
                    <a:pt x="1337310" y="856298"/>
                  </a:moveTo>
                  <a:lnTo>
                    <a:pt x="1264920" y="777240"/>
                  </a:lnTo>
                  <a:lnTo>
                    <a:pt x="1269682" y="772478"/>
                  </a:lnTo>
                  <a:lnTo>
                    <a:pt x="1342073" y="851535"/>
                  </a:lnTo>
                  <a:lnTo>
                    <a:pt x="1337310" y="856298"/>
                  </a:lnTo>
                  <a:close/>
                  <a:moveTo>
                    <a:pt x="1338263" y="778193"/>
                  </a:moveTo>
                  <a:lnTo>
                    <a:pt x="1265873" y="712470"/>
                  </a:lnTo>
                  <a:lnTo>
                    <a:pt x="1270635" y="707707"/>
                  </a:lnTo>
                  <a:lnTo>
                    <a:pt x="1343025" y="773430"/>
                  </a:lnTo>
                  <a:lnTo>
                    <a:pt x="1338263" y="778193"/>
                  </a:lnTo>
                  <a:close/>
                  <a:moveTo>
                    <a:pt x="1338263" y="712470"/>
                  </a:moveTo>
                  <a:lnTo>
                    <a:pt x="1265873" y="653415"/>
                  </a:lnTo>
                  <a:lnTo>
                    <a:pt x="1269682" y="648653"/>
                  </a:lnTo>
                  <a:lnTo>
                    <a:pt x="1342073" y="707707"/>
                  </a:lnTo>
                  <a:lnTo>
                    <a:pt x="1338263" y="712470"/>
                  </a:lnTo>
                  <a:close/>
                  <a:moveTo>
                    <a:pt x="230505" y="653415"/>
                  </a:moveTo>
                  <a:lnTo>
                    <a:pt x="157163" y="614362"/>
                  </a:lnTo>
                  <a:lnTo>
                    <a:pt x="160020" y="608648"/>
                  </a:lnTo>
                  <a:lnTo>
                    <a:pt x="232410" y="646748"/>
                  </a:lnTo>
                  <a:lnTo>
                    <a:pt x="623888" y="637223"/>
                  </a:lnTo>
                  <a:cubicBezTo>
                    <a:pt x="650557" y="606743"/>
                    <a:pt x="769620" y="472440"/>
                    <a:pt x="779145" y="467678"/>
                  </a:cubicBezTo>
                  <a:lnTo>
                    <a:pt x="782003" y="473393"/>
                  </a:lnTo>
                  <a:cubicBezTo>
                    <a:pt x="774382" y="478155"/>
                    <a:pt x="685800" y="577215"/>
                    <a:pt x="627697" y="642937"/>
                  </a:cubicBezTo>
                  <a:lnTo>
                    <a:pt x="626745" y="643890"/>
                  </a:lnTo>
                  <a:lnTo>
                    <a:pt x="624840" y="643890"/>
                  </a:lnTo>
                  <a:lnTo>
                    <a:pt x="230505" y="653415"/>
                  </a:lnTo>
                  <a:close/>
                  <a:moveTo>
                    <a:pt x="240030" y="623887"/>
                  </a:moveTo>
                  <a:lnTo>
                    <a:pt x="156210" y="535305"/>
                  </a:lnTo>
                  <a:lnTo>
                    <a:pt x="160972" y="530543"/>
                  </a:lnTo>
                  <a:lnTo>
                    <a:pt x="242888" y="617220"/>
                  </a:lnTo>
                  <a:lnTo>
                    <a:pt x="586740" y="607695"/>
                  </a:lnTo>
                  <a:lnTo>
                    <a:pt x="586740" y="614362"/>
                  </a:lnTo>
                  <a:lnTo>
                    <a:pt x="240030" y="623887"/>
                  </a:lnTo>
                  <a:close/>
                  <a:moveTo>
                    <a:pt x="1301115" y="564832"/>
                  </a:moveTo>
                  <a:lnTo>
                    <a:pt x="1137285" y="407670"/>
                  </a:lnTo>
                  <a:lnTo>
                    <a:pt x="855345" y="407670"/>
                  </a:lnTo>
                  <a:lnTo>
                    <a:pt x="855345" y="401003"/>
                  </a:lnTo>
                  <a:lnTo>
                    <a:pt x="1140143" y="401003"/>
                  </a:lnTo>
                  <a:lnTo>
                    <a:pt x="1305878" y="560070"/>
                  </a:lnTo>
                  <a:lnTo>
                    <a:pt x="1301115" y="564832"/>
                  </a:lnTo>
                  <a:close/>
                  <a:moveTo>
                    <a:pt x="139065" y="482918"/>
                  </a:moveTo>
                  <a:lnTo>
                    <a:pt x="138113" y="476250"/>
                  </a:lnTo>
                  <a:lnTo>
                    <a:pt x="419100" y="446723"/>
                  </a:lnTo>
                  <a:lnTo>
                    <a:pt x="575310" y="280987"/>
                  </a:lnTo>
                  <a:lnTo>
                    <a:pt x="510540" y="221932"/>
                  </a:lnTo>
                  <a:lnTo>
                    <a:pt x="515303" y="217170"/>
                  </a:lnTo>
                  <a:lnTo>
                    <a:pt x="580072" y="276225"/>
                  </a:lnTo>
                  <a:lnTo>
                    <a:pt x="589597" y="266700"/>
                  </a:lnTo>
                  <a:lnTo>
                    <a:pt x="673418" y="266700"/>
                  </a:lnTo>
                  <a:lnTo>
                    <a:pt x="537210" y="130492"/>
                  </a:lnTo>
                  <a:lnTo>
                    <a:pt x="268605" y="130492"/>
                  </a:lnTo>
                  <a:lnTo>
                    <a:pt x="268605" y="123825"/>
                  </a:lnTo>
                  <a:lnTo>
                    <a:pt x="540068" y="123825"/>
                  </a:lnTo>
                  <a:lnTo>
                    <a:pt x="541020" y="124777"/>
                  </a:lnTo>
                  <a:lnTo>
                    <a:pt x="681990" y="265748"/>
                  </a:lnTo>
                  <a:lnTo>
                    <a:pt x="728663" y="265748"/>
                  </a:lnTo>
                  <a:lnTo>
                    <a:pt x="714375" y="280987"/>
                  </a:lnTo>
                  <a:lnTo>
                    <a:pt x="1189673" y="280987"/>
                  </a:lnTo>
                  <a:lnTo>
                    <a:pt x="1189673" y="287655"/>
                  </a:lnTo>
                  <a:lnTo>
                    <a:pt x="708660" y="287655"/>
                  </a:lnTo>
                  <a:lnTo>
                    <a:pt x="656272" y="346710"/>
                  </a:lnTo>
                  <a:lnTo>
                    <a:pt x="663893" y="353378"/>
                  </a:lnTo>
                  <a:lnTo>
                    <a:pt x="1203007" y="353378"/>
                  </a:lnTo>
                  <a:lnTo>
                    <a:pt x="1203007" y="360045"/>
                  </a:lnTo>
                  <a:lnTo>
                    <a:pt x="661988" y="360045"/>
                  </a:lnTo>
                  <a:lnTo>
                    <a:pt x="652463" y="351473"/>
                  </a:lnTo>
                  <a:lnTo>
                    <a:pt x="540068" y="481965"/>
                  </a:lnTo>
                  <a:lnTo>
                    <a:pt x="535305" y="477203"/>
                  </a:lnTo>
                  <a:lnTo>
                    <a:pt x="648653" y="348615"/>
                  </a:lnTo>
                  <a:lnTo>
                    <a:pt x="580072" y="286703"/>
                  </a:lnTo>
                  <a:lnTo>
                    <a:pt x="422910" y="453390"/>
                  </a:lnTo>
                  <a:lnTo>
                    <a:pt x="139065" y="482918"/>
                  </a:lnTo>
                  <a:close/>
                  <a:moveTo>
                    <a:pt x="584835" y="281940"/>
                  </a:moveTo>
                  <a:lnTo>
                    <a:pt x="653415" y="343853"/>
                  </a:lnTo>
                  <a:lnTo>
                    <a:pt x="701040" y="289560"/>
                  </a:lnTo>
                  <a:lnTo>
                    <a:pt x="696278" y="289560"/>
                  </a:lnTo>
                  <a:lnTo>
                    <a:pt x="681038" y="274320"/>
                  </a:lnTo>
                  <a:lnTo>
                    <a:pt x="593407" y="274320"/>
                  </a:lnTo>
                  <a:lnTo>
                    <a:pt x="584835" y="281940"/>
                  </a:lnTo>
                  <a:close/>
                  <a:moveTo>
                    <a:pt x="699135" y="282893"/>
                  </a:moveTo>
                  <a:lnTo>
                    <a:pt x="707707" y="282893"/>
                  </a:lnTo>
                  <a:lnTo>
                    <a:pt x="715328" y="273368"/>
                  </a:lnTo>
                  <a:lnTo>
                    <a:pt x="689610" y="273368"/>
                  </a:lnTo>
                  <a:lnTo>
                    <a:pt x="699135" y="282893"/>
                  </a:lnTo>
                  <a:close/>
                  <a:moveTo>
                    <a:pt x="120015" y="424815"/>
                  </a:moveTo>
                  <a:lnTo>
                    <a:pt x="119063" y="418148"/>
                  </a:lnTo>
                  <a:lnTo>
                    <a:pt x="336233" y="374332"/>
                  </a:lnTo>
                  <a:lnTo>
                    <a:pt x="452438" y="215265"/>
                  </a:lnTo>
                  <a:lnTo>
                    <a:pt x="458153" y="219075"/>
                  </a:lnTo>
                  <a:lnTo>
                    <a:pt x="340995" y="381000"/>
                  </a:lnTo>
                  <a:lnTo>
                    <a:pt x="340042" y="381000"/>
                  </a:lnTo>
                  <a:lnTo>
                    <a:pt x="120015" y="424815"/>
                  </a:lnTo>
                  <a:close/>
                  <a:moveTo>
                    <a:pt x="110490" y="381000"/>
                  </a:moveTo>
                  <a:lnTo>
                    <a:pt x="109538" y="374332"/>
                  </a:lnTo>
                  <a:lnTo>
                    <a:pt x="307658" y="340043"/>
                  </a:lnTo>
                  <a:cubicBezTo>
                    <a:pt x="349567" y="290512"/>
                    <a:pt x="416242" y="210502"/>
                    <a:pt x="418147" y="201930"/>
                  </a:cubicBezTo>
                  <a:lnTo>
                    <a:pt x="424815" y="201930"/>
                  </a:lnTo>
                  <a:cubicBezTo>
                    <a:pt x="424815" y="211455"/>
                    <a:pt x="345758" y="305753"/>
                    <a:pt x="312420" y="344805"/>
                  </a:cubicBezTo>
                  <a:lnTo>
                    <a:pt x="311467" y="345757"/>
                  </a:lnTo>
                  <a:lnTo>
                    <a:pt x="110490" y="381000"/>
                  </a:lnTo>
                  <a:close/>
                  <a:moveTo>
                    <a:pt x="120015" y="321945"/>
                  </a:moveTo>
                  <a:lnTo>
                    <a:pt x="120015" y="315278"/>
                  </a:lnTo>
                  <a:lnTo>
                    <a:pt x="264795" y="305753"/>
                  </a:lnTo>
                  <a:lnTo>
                    <a:pt x="356235" y="200025"/>
                  </a:lnTo>
                  <a:lnTo>
                    <a:pt x="360997" y="204788"/>
                  </a:lnTo>
                  <a:lnTo>
                    <a:pt x="267653" y="312420"/>
                  </a:lnTo>
                  <a:lnTo>
                    <a:pt x="120015" y="321945"/>
                  </a:lnTo>
                  <a:close/>
                  <a:moveTo>
                    <a:pt x="243840" y="271462"/>
                  </a:moveTo>
                  <a:lnTo>
                    <a:pt x="237172" y="270510"/>
                  </a:lnTo>
                  <a:lnTo>
                    <a:pt x="251460" y="202882"/>
                  </a:lnTo>
                  <a:lnTo>
                    <a:pt x="258128" y="203835"/>
                  </a:lnTo>
                  <a:lnTo>
                    <a:pt x="243840" y="271462"/>
                  </a:lnTo>
                  <a:close/>
                  <a:moveTo>
                    <a:pt x="1158240" y="249555"/>
                  </a:moveTo>
                  <a:lnTo>
                    <a:pt x="728663" y="249555"/>
                  </a:lnTo>
                  <a:lnTo>
                    <a:pt x="596265" y="130492"/>
                  </a:lnTo>
                  <a:lnTo>
                    <a:pt x="601028" y="125730"/>
                  </a:lnTo>
                  <a:lnTo>
                    <a:pt x="731520" y="243840"/>
                  </a:lnTo>
                  <a:lnTo>
                    <a:pt x="1158240" y="243840"/>
                  </a:lnTo>
                  <a:lnTo>
                    <a:pt x="1158240" y="249555"/>
                  </a:lnTo>
                  <a:close/>
                  <a:moveTo>
                    <a:pt x="1138238" y="210502"/>
                  </a:moveTo>
                  <a:lnTo>
                    <a:pt x="748665" y="210502"/>
                  </a:lnTo>
                  <a:lnTo>
                    <a:pt x="661988" y="110490"/>
                  </a:lnTo>
                  <a:lnTo>
                    <a:pt x="666750" y="105727"/>
                  </a:lnTo>
                  <a:lnTo>
                    <a:pt x="751522" y="202882"/>
                  </a:lnTo>
                  <a:lnTo>
                    <a:pt x="1138238" y="202882"/>
                  </a:lnTo>
                  <a:lnTo>
                    <a:pt x="1138238" y="210502"/>
                  </a:lnTo>
                  <a:close/>
                  <a:moveTo>
                    <a:pt x="1119188" y="131445"/>
                  </a:moveTo>
                  <a:lnTo>
                    <a:pt x="814388" y="131445"/>
                  </a:lnTo>
                  <a:lnTo>
                    <a:pt x="813435" y="130492"/>
                  </a:lnTo>
                  <a:lnTo>
                    <a:pt x="696278" y="0"/>
                  </a:lnTo>
                  <a:lnTo>
                    <a:pt x="941070" y="0"/>
                  </a:lnTo>
                  <a:lnTo>
                    <a:pt x="941070" y="6667"/>
                  </a:lnTo>
                  <a:lnTo>
                    <a:pt x="711518" y="6667"/>
                  </a:lnTo>
                  <a:lnTo>
                    <a:pt x="817245" y="124777"/>
                  </a:lnTo>
                  <a:lnTo>
                    <a:pt x="1118235" y="124777"/>
                  </a:lnTo>
                  <a:lnTo>
                    <a:pt x="1118235" y="131445"/>
                  </a:lnTo>
                  <a:close/>
                </a:path>
              </a:pathLst>
            </a:custGeom>
            <a:solidFill>
              <a:schemeClr val="l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175" name="Google Shape;175;p23"/>
            <p:cNvGrpSpPr/>
            <p:nvPr/>
          </p:nvGrpSpPr>
          <p:grpSpPr>
            <a:xfrm>
              <a:off x="49946" y="1748363"/>
              <a:ext cx="2862969" cy="2713611"/>
              <a:chOff x="3832859" y="2010727"/>
              <a:chExt cx="1734502" cy="1644015"/>
            </a:xfrm>
          </p:grpSpPr>
          <p:sp>
            <p:nvSpPr>
              <p:cNvPr id="176" name="Google Shape;176;p23"/>
              <p:cNvSpPr/>
              <p:nvPr/>
            </p:nvSpPr>
            <p:spPr>
              <a:xfrm>
                <a:off x="4708207" y="2842259"/>
                <a:ext cx="292417" cy="337185"/>
              </a:xfrm>
              <a:custGeom>
                <a:rect b="b" l="l" r="r" t="t"/>
                <a:pathLst>
                  <a:path extrusionOk="0" h="337185" w="292417">
                    <a:moveTo>
                      <a:pt x="1905" y="337185"/>
                    </a:moveTo>
                    <a:lnTo>
                      <a:pt x="0" y="333375"/>
                    </a:lnTo>
                    <a:lnTo>
                      <a:pt x="36195" y="308610"/>
                    </a:lnTo>
                    <a:lnTo>
                      <a:pt x="113347" y="308610"/>
                    </a:lnTo>
                    <a:lnTo>
                      <a:pt x="155258" y="255270"/>
                    </a:lnTo>
                    <a:lnTo>
                      <a:pt x="226695" y="255270"/>
                    </a:lnTo>
                    <a:lnTo>
                      <a:pt x="287655" y="184785"/>
                    </a:lnTo>
                    <a:lnTo>
                      <a:pt x="287655" y="61913"/>
                    </a:lnTo>
                    <a:lnTo>
                      <a:pt x="234315" y="2858"/>
                    </a:lnTo>
                    <a:lnTo>
                      <a:pt x="238125" y="0"/>
                    </a:lnTo>
                    <a:lnTo>
                      <a:pt x="292417" y="60008"/>
                    </a:lnTo>
                    <a:lnTo>
                      <a:pt x="292417" y="186690"/>
                    </a:lnTo>
                    <a:lnTo>
                      <a:pt x="228600" y="260033"/>
                    </a:lnTo>
                    <a:lnTo>
                      <a:pt x="157163" y="260033"/>
                    </a:lnTo>
                    <a:lnTo>
                      <a:pt x="115252" y="313373"/>
                    </a:lnTo>
                    <a:lnTo>
                      <a:pt x="37147" y="313373"/>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7" name="Google Shape;177;p23"/>
              <p:cNvSpPr/>
              <p:nvPr/>
            </p:nvSpPr>
            <p:spPr>
              <a:xfrm>
                <a:off x="5071109" y="2763202"/>
                <a:ext cx="421957" cy="167639"/>
              </a:xfrm>
              <a:custGeom>
                <a:rect b="b" l="l" r="r" t="t"/>
                <a:pathLst>
                  <a:path extrusionOk="0" h="167639" w="421957">
                    <a:moveTo>
                      <a:pt x="260033" y="167640"/>
                    </a:moveTo>
                    <a:lnTo>
                      <a:pt x="120968" y="167640"/>
                    </a:lnTo>
                    <a:lnTo>
                      <a:pt x="88583" y="131445"/>
                    </a:lnTo>
                    <a:lnTo>
                      <a:pt x="0" y="131445"/>
                    </a:lnTo>
                    <a:lnTo>
                      <a:pt x="0" y="126682"/>
                    </a:lnTo>
                    <a:lnTo>
                      <a:pt x="90488" y="126682"/>
                    </a:lnTo>
                    <a:lnTo>
                      <a:pt x="122872" y="162877"/>
                    </a:lnTo>
                    <a:lnTo>
                      <a:pt x="258128" y="162877"/>
                    </a:lnTo>
                    <a:lnTo>
                      <a:pt x="418147" y="0"/>
                    </a:lnTo>
                    <a:lnTo>
                      <a:pt x="421958" y="2857"/>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8" name="Google Shape;178;p23"/>
              <p:cNvSpPr/>
              <p:nvPr/>
            </p:nvSpPr>
            <p:spPr>
              <a:xfrm>
                <a:off x="5279707" y="2559367"/>
                <a:ext cx="115252" cy="246697"/>
              </a:xfrm>
              <a:custGeom>
                <a:rect b="b" l="l" r="r" t="t"/>
                <a:pathLst>
                  <a:path extrusionOk="0" h="246697" w="115252">
                    <a:moveTo>
                      <a:pt x="37148" y="246698"/>
                    </a:moveTo>
                    <a:lnTo>
                      <a:pt x="0" y="246698"/>
                    </a:lnTo>
                    <a:lnTo>
                      <a:pt x="0" y="241935"/>
                    </a:lnTo>
                    <a:lnTo>
                      <a:pt x="34290" y="241935"/>
                    </a:lnTo>
                    <a:lnTo>
                      <a:pt x="111443" y="102870"/>
                    </a:lnTo>
                    <a:lnTo>
                      <a:pt x="111443" y="0"/>
                    </a:lnTo>
                    <a:lnTo>
                      <a:pt x="115253" y="0"/>
                    </a:lnTo>
                    <a:lnTo>
                      <a:pt x="115253" y="104775"/>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9" name="Google Shape;179;p23"/>
              <p:cNvSpPr/>
              <p:nvPr/>
            </p:nvSpPr>
            <p:spPr>
              <a:xfrm>
                <a:off x="5469255" y="2497454"/>
                <a:ext cx="62864" cy="144779"/>
              </a:xfrm>
              <a:custGeom>
                <a:rect b="b" l="l" r="r" t="t"/>
                <a:pathLst>
                  <a:path extrusionOk="0" h="144779" w="62864">
                    <a:moveTo>
                      <a:pt x="62865" y="144780"/>
                    </a:moveTo>
                    <a:lnTo>
                      <a:pt x="58102" y="144780"/>
                    </a:lnTo>
                    <a:lnTo>
                      <a:pt x="58102" y="62865"/>
                    </a:lnTo>
                    <a:lnTo>
                      <a:pt x="0" y="3810"/>
                    </a:lnTo>
                    <a:lnTo>
                      <a:pt x="2857" y="0"/>
                    </a:lnTo>
                    <a:lnTo>
                      <a:pt x="62865" y="60960"/>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0" name="Google Shape;180;p23"/>
              <p:cNvSpPr/>
              <p:nvPr/>
            </p:nvSpPr>
            <p:spPr>
              <a:xfrm>
                <a:off x="4835842" y="2640329"/>
                <a:ext cx="319087" cy="55245"/>
              </a:xfrm>
              <a:custGeom>
                <a:rect b="b" l="l" r="r" t="t"/>
                <a:pathLst>
                  <a:path extrusionOk="0" h="55245" w="319087">
                    <a:moveTo>
                      <a:pt x="117158" y="55245"/>
                    </a:moveTo>
                    <a:lnTo>
                      <a:pt x="0" y="55245"/>
                    </a:lnTo>
                    <a:lnTo>
                      <a:pt x="0" y="50483"/>
                    </a:lnTo>
                    <a:lnTo>
                      <a:pt x="115253" y="50483"/>
                    </a:lnTo>
                    <a:lnTo>
                      <a:pt x="147638" y="0"/>
                    </a:lnTo>
                    <a:lnTo>
                      <a:pt x="319088" y="0"/>
                    </a:lnTo>
                    <a:lnTo>
                      <a:pt x="319088" y="4763"/>
                    </a:lnTo>
                    <a:lnTo>
                      <a:pt x="150495" y="4763"/>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1" name="Google Shape;181;p23"/>
              <p:cNvSpPr/>
              <p:nvPr/>
            </p:nvSpPr>
            <p:spPr>
              <a:xfrm>
                <a:off x="4972050" y="2641282"/>
                <a:ext cx="312419" cy="162877"/>
              </a:xfrm>
              <a:custGeom>
                <a:rect b="b" l="l" r="r" t="t"/>
                <a:pathLst>
                  <a:path extrusionOk="0" h="162877" w="312419">
                    <a:moveTo>
                      <a:pt x="34290" y="162877"/>
                    </a:moveTo>
                    <a:lnTo>
                      <a:pt x="0" y="94297"/>
                    </a:lnTo>
                    <a:lnTo>
                      <a:pt x="222885" y="94297"/>
                    </a:lnTo>
                    <a:lnTo>
                      <a:pt x="308610" y="0"/>
                    </a:lnTo>
                    <a:lnTo>
                      <a:pt x="312420" y="2858"/>
                    </a:lnTo>
                    <a:lnTo>
                      <a:pt x="225743" y="99060"/>
                    </a:lnTo>
                    <a:lnTo>
                      <a:pt x="7620" y="99060"/>
                    </a:lnTo>
                    <a:lnTo>
                      <a:pt x="39053" y="160972"/>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2" name="Google Shape;182;p23"/>
              <p:cNvSpPr/>
              <p:nvPr/>
            </p:nvSpPr>
            <p:spPr>
              <a:xfrm>
                <a:off x="5261609" y="2288857"/>
                <a:ext cx="220980" cy="263842"/>
              </a:xfrm>
              <a:custGeom>
                <a:rect b="b" l="l" r="r" t="t"/>
                <a:pathLst>
                  <a:path extrusionOk="0" h="263842" w="220980">
                    <a:moveTo>
                      <a:pt x="97155" y="263842"/>
                    </a:moveTo>
                    <a:lnTo>
                      <a:pt x="0" y="263842"/>
                    </a:lnTo>
                    <a:lnTo>
                      <a:pt x="0" y="259080"/>
                    </a:lnTo>
                    <a:lnTo>
                      <a:pt x="94297" y="259080"/>
                    </a:lnTo>
                    <a:lnTo>
                      <a:pt x="214313" y="126683"/>
                    </a:lnTo>
                    <a:lnTo>
                      <a:pt x="97155" y="3810"/>
                    </a:lnTo>
                    <a:lnTo>
                      <a:pt x="100013" y="0"/>
                    </a:lnTo>
                    <a:lnTo>
                      <a:pt x="220980" y="126683"/>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3" name="Google Shape;183;p23"/>
              <p:cNvSpPr/>
              <p:nvPr/>
            </p:nvSpPr>
            <p:spPr>
              <a:xfrm>
                <a:off x="5053012" y="2080260"/>
                <a:ext cx="214312" cy="203835"/>
              </a:xfrm>
              <a:custGeom>
                <a:rect b="b" l="l" r="r" t="t"/>
                <a:pathLst>
                  <a:path extrusionOk="0" h="203835" w="214312">
                    <a:moveTo>
                      <a:pt x="162878" y="203835"/>
                    </a:moveTo>
                    <a:lnTo>
                      <a:pt x="59055" y="119063"/>
                    </a:lnTo>
                    <a:lnTo>
                      <a:pt x="202882" y="119063"/>
                    </a:lnTo>
                    <a:lnTo>
                      <a:pt x="88582" y="4763"/>
                    </a:lnTo>
                    <a:lnTo>
                      <a:pt x="0" y="4763"/>
                    </a:lnTo>
                    <a:lnTo>
                      <a:pt x="0" y="0"/>
                    </a:lnTo>
                    <a:lnTo>
                      <a:pt x="90488" y="0"/>
                    </a:lnTo>
                    <a:lnTo>
                      <a:pt x="214313" y="123825"/>
                    </a:lnTo>
                    <a:lnTo>
                      <a:pt x="72390" y="123825"/>
                    </a:lnTo>
                    <a:lnTo>
                      <a:pt x="165735" y="200025"/>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4" name="Google Shape;184;p23"/>
              <p:cNvSpPr/>
              <p:nvPr/>
            </p:nvSpPr>
            <p:spPr>
              <a:xfrm>
                <a:off x="5069205" y="2280284"/>
                <a:ext cx="241934" cy="125730"/>
              </a:xfrm>
              <a:custGeom>
                <a:rect b="b" l="l" r="r" t="t"/>
                <a:pathLst>
                  <a:path extrusionOk="0" h="125730" w="241934">
                    <a:moveTo>
                      <a:pt x="239077" y="125730"/>
                    </a:moveTo>
                    <a:lnTo>
                      <a:pt x="161925" y="57150"/>
                    </a:lnTo>
                    <a:lnTo>
                      <a:pt x="58102" y="57150"/>
                    </a:lnTo>
                    <a:lnTo>
                      <a:pt x="0" y="2858"/>
                    </a:lnTo>
                    <a:lnTo>
                      <a:pt x="3810" y="0"/>
                    </a:lnTo>
                    <a:lnTo>
                      <a:pt x="60007" y="53340"/>
                    </a:lnTo>
                    <a:lnTo>
                      <a:pt x="163830" y="53340"/>
                    </a:lnTo>
                    <a:lnTo>
                      <a:pt x="241935" y="121920"/>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5" name="Google Shape;185;p23"/>
              <p:cNvSpPr/>
              <p:nvPr/>
            </p:nvSpPr>
            <p:spPr>
              <a:xfrm>
                <a:off x="4940617" y="2366009"/>
                <a:ext cx="115252" cy="133350"/>
              </a:xfrm>
              <a:custGeom>
                <a:rect b="b" l="l" r="r" t="t"/>
                <a:pathLst>
                  <a:path extrusionOk="0" h="133350" w="115252">
                    <a:moveTo>
                      <a:pt x="102870" y="133350"/>
                    </a:moveTo>
                    <a:lnTo>
                      <a:pt x="98108" y="133350"/>
                    </a:lnTo>
                    <a:lnTo>
                      <a:pt x="110490" y="54293"/>
                    </a:lnTo>
                    <a:lnTo>
                      <a:pt x="55245" y="4763"/>
                    </a:lnTo>
                    <a:lnTo>
                      <a:pt x="0" y="4763"/>
                    </a:lnTo>
                    <a:lnTo>
                      <a:pt x="0" y="0"/>
                    </a:lnTo>
                    <a:lnTo>
                      <a:pt x="57150" y="0"/>
                    </a:lnTo>
                    <a:lnTo>
                      <a:pt x="115252" y="52388"/>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6" name="Google Shape;186;p23"/>
              <p:cNvSpPr/>
              <p:nvPr/>
            </p:nvSpPr>
            <p:spPr>
              <a:xfrm>
                <a:off x="4807267" y="2131695"/>
                <a:ext cx="72390" cy="114300"/>
              </a:xfrm>
              <a:custGeom>
                <a:rect b="b" l="l" r="r" t="t"/>
                <a:pathLst>
                  <a:path extrusionOk="0" h="114300" w="72390">
                    <a:moveTo>
                      <a:pt x="72390" y="114300"/>
                    </a:moveTo>
                    <a:lnTo>
                      <a:pt x="67628" y="114300"/>
                    </a:lnTo>
                    <a:lnTo>
                      <a:pt x="67628" y="73342"/>
                    </a:lnTo>
                    <a:lnTo>
                      <a:pt x="0" y="2857"/>
                    </a:lnTo>
                    <a:lnTo>
                      <a:pt x="3810" y="0"/>
                    </a:lnTo>
                    <a:lnTo>
                      <a:pt x="72390" y="71438"/>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7" name="Google Shape;187;p23"/>
              <p:cNvSpPr/>
              <p:nvPr/>
            </p:nvSpPr>
            <p:spPr>
              <a:xfrm>
                <a:off x="4563427" y="2014537"/>
                <a:ext cx="291464" cy="132397"/>
              </a:xfrm>
              <a:custGeom>
                <a:rect b="b" l="l" r="r" t="t"/>
                <a:pathLst>
                  <a:path extrusionOk="0" h="132397" w="291464">
                    <a:moveTo>
                      <a:pt x="116205" y="132398"/>
                    </a:moveTo>
                    <a:lnTo>
                      <a:pt x="0" y="40958"/>
                    </a:lnTo>
                    <a:lnTo>
                      <a:pt x="57150" y="0"/>
                    </a:lnTo>
                    <a:lnTo>
                      <a:pt x="258127" y="0"/>
                    </a:lnTo>
                    <a:lnTo>
                      <a:pt x="291465" y="30480"/>
                    </a:lnTo>
                    <a:lnTo>
                      <a:pt x="288607" y="33338"/>
                    </a:lnTo>
                    <a:lnTo>
                      <a:pt x="256222" y="4763"/>
                    </a:lnTo>
                    <a:lnTo>
                      <a:pt x="59055" y="4763"/>
                    </a:lnTo>
                    <a:lnTo>
                      <a:pt x="8572" y="40958"/>
                    </a:lnTo>
                    <a:lnTo>
                      <a:pt x="119063" y="128588"/>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8" name="Google Shape;188;p23"/>
              <p:cNvSpPr/>
              <p:nvPr/>
            </p:nvSpPr>
            <p:spPr>
              <a:xfrm>
                <a:off x="4215765" y="2062162"/>
                <a:ext cx="235267" cy="120967"/>
              </a:xfrm>
              <a:custGeom>
                <a:rect b="b" l="l" r="r" t="t"/>
                <a:pathLst>
                  <a:path extrusionOk="0" h="120967" w="235267">
                    <a:moveTo>
                      <a:pt x="52388" y="120967"/>
                    </a:moveTo>
                    <a:lnTo>
                      <a:pt x="0" y="120967"/>
                    </a:lnTo>
                    <a:lnTo>
                      <a:pt x="0" y="116205"/>
                    </a:lnTo>
                    <a:lnTo>
                      <a:pt x="49530" y="116205"/>
                    </a:lnTo>
                    <a:lnTo>
                      <a:pt x="157163" y="0"/>
                    </a:lnTo>
                    <a:lnTo>
                      <a:pt x="235267" y="0"/>
                    </a:lnTo>
                    <a:lnTo>
                      <a:pt x="235267" y="4763"/>
                    </a:lnTo>
                    <a:lnTo>
                      <a:pt x="159067" y="4763"/>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9" name="Google Shape;189;p23"/>
              <p:cNvSpPr/>
              <p:nvPr/>
            </p:nvSpPr>
            <p:spPr>
              <a:xfrm>
                <a:off x="3990022" y="2189797"/>
                <a:ext cx="115252" cy="113347"/>
              </a:xfrm>
              <a:custGeom>
                <a:rect b="b" l="l" r="r" t="t"/>
                <a:pathLst>
                  <a:path extrusionOk="0" h="113347" w="115252">
                    <a:moveTo>
                      <a:pt x="4763" y="113348"/>
                    </a:moveTo>
                    <a:lnTo>
                      <a:pt x="0" y="113348"/>
                    </a:lnTo>
                    <a:lnTo>
                      <a:pt x="0" y="62865"/>
                    </a:lnTo>
                    <a:lnTo>
                      <a:pt x="110490" y="62865"/>
                    </a:lnTo>
                    <a:lnTo>
                      <a:pt x="110490" y="0"/>
                    </a:lnTo>
                    <a:lnTo>
                      <a:pt x="115253" y="0"/>
                    </a:lnTo>
                    <a:lnTo>
                      <a:pt x="115253" y="67627"/>
                    </a:lnTo>
                    <a:lnTo>
                      <a:pt x="4763" y="67627"/>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0" name="Google Shape;190;p23"/>
              <p:cNvSpPr/>
              <p:nvPr/>
            </p:nvSpPr>
            <p:spPr>
              <a:xfrm>
                <a:off x="3900487" y="2463165"/>
                <a:ext cx="40957" cy="167639"/>
              </a:xfrm>
              <a:custGeom>
                <a:rect b="b" l="l" r="r" t="t"/>
                <a:pathLst>
                  <a:path extrusionOk="0" h="167639" w="40957">
                    <a:moveTo>
                      <a:pt x="4763" y="167640"/>
                    </a:moveTo>
                    <a:lnTo>
                      <a:pt x="0" y="167640"/>
                    </a:lnTo>
                    <a:lnTo>
                      <a:pt x="0" y="106680"/>
                    </a:lnTo>
                    <a:lnTo>
                      <a:pt x="36195" y="64770"/>
                    </a:lnTo>
                    <a:lnTo>
                      <a:pt x="36195" y="0"/>
                    </a:lnTo>
                    <a:lnTo>
                      <a:pt x="40958" y="0"/>
                    </a:lnTo>
                    <a:lnTo>
                      <a:pt x="40958" y="66675"/>
                    </a:lnTo>
                    <a:lnTo>
                      <a:pt x="4763" y="108585"/>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1" name="Google Shape;191;p23"/>
              <p:cNvSpPr/>
              <p:nvPr/>
            </p:nvSpPr>
            <p:spPr>
              <a:xfrm>
                <a:off x="4008120" y="2366009"/>
                <a:ext cx="139064" cy="157162"/>
              </a:xfrm>
              <a:custGeom>
                <a:rect b="b" l="l" r="r" t="t"/>
                <a:pathLst>
                  <a:path extrusionOk="0" h="157162" w="139064">
                    <a:moveTo>
                      <a:pt x="4763" y="157163"/>
                    </a:moveTo>
                    <a:lnTo>
                      <a:pt x="0" y="157163"/>
                    </a:lnTo>
                    <a:lnTo>
                      <a:pt x="0" y="117158"/>
                    </a:lnTo>
                    <a:lnTo>
                      <a:pt x="57150" y="52388"/>
                    </a:lnTo>
                    <a:lnTo>
                      <a:pt x="57150" y="0"/>
                    </a:lnTo>
                    <a:lnTo>
                      <a:pt x="139065" y="0"/>
                    </a:lnTo>
                    <a:lnTo>
                      <a:pt x="139065" y="4763"/>
                    </a:lnTo>
                    <a:lnTo>
                      <a:pt x="60960" y="4763"/>
                    </a:lnTo>
                    <a:lnTo>
                      <a:pt x="60960" y="53340"/>
                    </a:lnTo>
                    <a:lnTo>
                      <a:pt x="4763" y="119063"/>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2" name="Google Shape;192;p23"/>
              <p:cNvSpPr/>
              <p:nvPr/>
            </p:nvSpPr>
            <p:spPr>
              <a:xfrm>
                <a:off x="4234815" y="2417445"/>
                <a:ext cx="80962" cy="235267"/>
              </a:xfrm>
              <a:custGeom>
                <a:rect b="b" l="l" r="r" t="t"/>
                <a:pathLst>
                  <a:path extrusionOk="0" h="235267" w="80962">
                    <a:moveTo>
                      <a:pt x="54292" y="235267"/>
                    </a:moveTo>
                    <a:lnTo>
                      <a:pt x="0" y="190500"/>
                    </a:lnTo>
                    <a:lnTo>
                      <a:pt x="0" y="65722"/>
                    </a:lnTo>
                    <a:lnTo>
                      <a:pt x="78105" y="0"/>
                    </a:lnTo>
                    <a:lnTo>
                      <a:pt x="80963" y="2858"/>
                    </a:lnTo>
                    <a:lnTo>
                      <a:pt x="4763" y="68580"/>
                    </a:lnTo>
                    <a:lnTo>
                      <a:pt x="4763" y="187642"/>
                    </a:lnTo>
                    <a:lnTo>
                      <a:pt x="57150" y="232410"/>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3" name="Google Shape;193;p23"/>
              <p:cNvSpPr/>
              <p:nvPr/>
            </p:nvSpPr>
            <p:spPr>
              <a:xfrm>
                <a:off x="4389120" y="2521267"/>
                <a:ext cx="264795" cy="90487"/>
              </a:xfrm>
              <a:custGeom>
                <a:rect b="b" l="l" r="r" t="t"/>
                <a:pathLst>
                  <a:path extrusionOk="0" h="90487" w="264795">
                    <a:moveTo>
                      <a:pt x="111442" y="90488"/>
                    </a:moveTo>
                    <a:lnTo>
                      <a:pt x="0" y="90488"/>
                    </a:lnTo>
                    <a:lnTo>
                      <a:pt x="0" y="85725"/>
                    </a:lnTo>
                    <a:lnTo>
                      <a:pt x="109538" y="85725"/>
                    </a:lnTo>
                    <a:lnTo>
                      <a:pt x="192405" y="0"/>
                    </a:lnTo>
                    <a:lnTo>
                      <a:pt x="264795" y="0"/>
                    </a:lnTo>
                    <a:lnTo>
                      <a:pt x="264795" y="4763"/>
                    </a:lnTo>
                    <a:lnTo>
                      <a:pt x="194310" y="4763"/>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4" name="Google Shape;194;p23"/>
              <p:cNvSpPr/>
              <p:nvPr/>
            </p:nvSpPr>
            <p:spPr>
              <a:xfrm>
                <a:off x="4777740" y="2520315"/>
                <a:ext cx="139064" cy="80962"/>
              </a:xfrm>
              <a:custGeom>
                <a:rect b="b" l="l" r="r" t="t"/>
                <a:pathLst>
                  <a:path extrusionOk="0" h="80962" w="139064">
                    <a:moveTo>
                      <a:pt x="3810" y="80963"/>
                    </a:moveTo>
                    <a:lnTo>
                      <a:pt x="0" y="79057"/>
                    </a:lnTo>
                    <a:lnTo>
                      <a:pt x="1905" y="80010"/>
                    </a:lnTo>
                    <a:lnTo>
                      <a:pt x="0" y="79057"/>
                    </a:lnTo>
                    <a:cubicBezTo>
                      <a:pt x="1905" y="75247"/>
                      <a:pt x="952" y="37147"/>
                      <a:pt x="0" y="2857"/>
                    </a:cubicBezTo>
                    <a:lnTo>
                      <a:pt x="0" y="0"/>
                    </a:lnTo>
                    <a:lnTo>
                      <a:pt x="139065" y="0"/>
                    </a:lnTo>
                    <a:lnTo>
                      <a:pt x="139065" y="4763"/>
                    </a:lnTo>
                    <a:lnTo>
                      <a:pt x="3810" y="4763"/>
                    </a:lnTo>
                    <a:cubicBezTo>
                      <a:pt x="4763" y="20955"/>
                      <a:pt x="6667" y="75247"/>
                      <a:pt x="3810" y="8096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5" name="Google Shape;195;p23"/>
              <p:cNvSpPr/>
              <p:nvPr/>
            </p:nvSpPr>
            <p:spPr>
              <a:xfrm>
                <a:off x="4451032" y="2300287"/>
                <a:ext cx="358139" cy="88582"/>
              </a:xfrm>
              <a:custGeom>
                <a:rect b="b" l="l" r="r" t="t"/>
                <a:pathLst>
                  <a:path extrusionOk="0" h="88582" w="358139">
                    <a:moveTo>
                      <a:pt x="109538" y="88583"/>
                    </a:moveTo>
                    <a:lnTo>
                      <a:pt x="0" y="88583"/>
                    </a:lnTo>
                    <a:lnTo>
                      <a:pt x="0" y="83820"/>
                    </a:lnTo>
                    <a:lnTo>
                      <a:pt x="104775" y="83820"/>
                    </a:lnTo>
                    <a:lnTo>
                      <a:pt x="113347" y="0"/>
                    </a:lnTo>
                    <a:lnTo>
                      <a:pt x="295275" y="0"/>
                    </a:lnTo>
                    <a:lnTo>
                      <a:pt x="296227" y="953"/>
                    </a:lnTo>
                    <a:cubicBezTo>
                      <a:pt x="313372" y="18097"/>
                      <a:pt x="348615" y="52388"/>
                      <a:pt x="358140" y="57150"/>
                    </a:cubicBezTo>
                    <a:lnTo>
                      <a:pt x="356235" y="60960"/>
                    </a:lnTo>
                    <a:cubicBezTo>
                      <a:pt x="344805" y="55245"/>
                      <a:pt x="300038" y="10478"/>
                      <a:pt x="293370" y="4763"/>
                    </a:cubicBezTo>
                    <a:lnTo>
                      <a:pt x="118110" y="4763"/>
                    </a:lnTo>
                    <a:lnTo>
                      <a:pt x="109538" y="88583"/>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6" name="Google Shape;196;p23"/>
              <p:cNvSpPr/>
              <p:nvPr/>
            </p:nvSpPr>
            <p:spPr>
              <a:xfrm>
                <a:off x="4418647" y="2216467"/>
                <a:ext cx="61912" cy="109537"/>
              </a:xfrm>
              <a:custGeom>
                <a:rect b="b" l="l" r="r" t="t"/>
                <a:pathLst>
                  <a:path extrusionOk="0" h="109537" w="61912">
                    <a:moveTo>
                      <a:pt x="61913" y="109538"/>
                    </a:moveTo>
                    <a:lnTo>
                      <a:pt x="0" y="109538"/>
                    </a:lnTo>
                    <a:lnTo>
                      <a:pt x="0" y="104775"/>
                    </a:lnTo>
                    <a:lnTo>
                      <a:pt x="57150" y="104775"/>
                    </a:lnTo>
                    <a:lnTo>
                      <a:pt x="57150" y="0"/>
                    </a:lnTo>
                    <a:lnTo>
                      <a:pt x="61913" y="0"/>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7" name="Google Shape;197;p23"/>
              <p:cNvSpPr/>
              <p:nvPr/>
            </p:nvSpPr>
            <p:spPr>
              <a:xfrm>
                <a:off x="4519612" y="2130742"/>
                <a:ext cx="85725" cy="49530"/>
              </a:xfrm>
              <a:custGeom>
                <a:rect b="b" l="l" r="r" t="t"/>
                <a:pathLst>
                  <a:path extrusionOk="0" h="49530" w="85725">
                    <a:moveTo>
                      <a:pt x="85725" y="49530"/>
                    </a:moveTo>
                    <a:lnTo>
                      <a:pt x="81915" y="49530"/>
                    </a:lnTo>
                    <a:lnTo>
                      <a:pt x="81915" y="4763"/>
                    </a:lnTo>
                    <a:lnTo>
                      <a:pt x="0" y="4763"/>
                    </a:lnTo>
                    <a:lnTo>
                      <a:pt x="0" y="0"/>
                    </a:lnTo>
                    <a:lnTo>
                      <a:pt x="85725" y="0"/>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8" name="Google Shape;198;p23"/>
              <p:cNvSpPr/>
              <p:nvPr/>
            </p:nvSpPr>
            <p:spPr>
              <a:xfrm>
                <a:off x="4137659" y="2180272"/>
                <a:ext cx="244792" cy="285749"/>
              </a:xfrm>
              <a:custGeom>
                <a:rect b="b" l="l" r="r" t="t"/>
                <a:pathLst>
                  <a:path extrusionOk="0" h="285749" w="244792">
                    <a:moveTo>
                      <a:pt x="1905" y="285750"/>
                    </a:moveTo>
                    <a:lnTo>
                      <a:pt x="0" y="280987"/>
                    </a:lnTo>
                    <a:lnTo>
                      <a:pt x="105728" y="221932"/>
                    </a:lnTo>
                    <a:lnTo>
                      <a:pt x="105728" y="108585"/>
                    </a:lnTo>
                    <a:lnTo>
                      <a:pt x="240030" y="87630"/>
                    </a:lnTo>
                    <a:lnTo>
                      <a:pt x="240030" y="0"/>
                    </a:lnTo>
                    <a:lnTo>
                      <a:pt x="244793" y="0"/>
                    </a:lnTo>
                    <a:lnTo>
                      <a:pt x="244793" y="91440"/>
                    </a:lnTo>
                    <a:lnTo>
                      <a:pt x="110490" y="112395"/>
                    </a:lnTo>
                    <a:lnTo>
                      <a:pt x="110490" y="224790"/>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9" name="Google Shape;199;p23"/>
              <p:cNvSpPr/>
              <p:nvPr/>
            </p:nvSpPr>
            <p:spPr>
              <a:xfrm>
                <a:off x="4078604" y="2521267"/>
                <a:ext cx="86677" cy="144779"/>
              </a:xfrm>
              <a:custGeom>
                <a:rect b="b" l="l" r="r" t="t"/>
                <a:pathLst>
                  <a:path extrusionOk="0" h="144779" w="86677">
                    <a:moveTo>
                      <a:pt x="86678" y="144780"/>
                    </a:moveTo>
                    <a:lnTo>
                      <a:pt x="81915" y="144780"/>
                    </a:lnTo>
                    <a:lnTo>
                      <a:pt x="81915" y="39053"/>
                    </a:lnTo>
                    <a:lnTo>
                      <a:pt x="0" y="3810"/>
                    </a:lnTo>
                    <a:lnTo>
                      <a:pt x="953" y="0"/>
                    </a:lnTo>
                    <a:lnTo>
                      <a:pt x="86678" y="36195"/>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0" name="Google Shape;200;p23"/>
              <p:cNvSpPr/>
              <p:nvPr/>
            </p:nvSpPr>
            <p:spPr>
              <a:xfrm>
                <a:off x="4100512" y="2666047"/>
                <a:ext cx="264795" cy="163830"/>
              </a:xfrm>
              <a:custGeom>
                <a:rect b="b" l="l" r="r" t="t"/>
                <a:pathLst>
                  <a:path extrusionOk="0" h="163830" w="264795">
                    <a:moveTo>
                      <a:pt x="264795" y="163830"/>
                    </a:moveTo>
                    <a:lnTo>
                      <a:pt x="114300" y="163830"/>
                    </a:lnTo>
                    <a:lnTo>
                      <a:pt x="0" y="58103"/>
                    </a:lnTo>
                    <a:lnTo>
                      <a:pt x="0" y="0"/>
                    </a:lnTo>
                    <a:lnTo>
                      <a:pt x="4763" y="0"/>
                    </a:lnTo>
                    <a:lnTo>
                      <a:pt x="4763" y="56198"/>
                    </a:lnTo>
                    <a:lnTo>
                      <a:pt x="116205" y="159068"/>
                    </a:lnTo>
                    <a:lnTo>
                      <a:pt x="264795" y="159068"/>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1" name="Google Shape;201;p23"/>
              <p:cNvSpPr/>
              <p:nvPr/>
            </p:nvSpPr>
            <p:spPr>
              <a:xfrm>
                <a:off x="4519612" y="2825115"/>
                <a:ext cx="137159" cy="234314"/>
              </a:xfrm>
              <a:custGeom>
                <a:rect b="b" l="l" r="r" t="t"/>
                <a:pathLst>
                  <a:path extrusionOk="0" h="234314" w="137159">
                    <a:moveTo>
                      <a:pt x="137160" y="234315"/>
                    </a:moveTo>
                    <a:lnTo>
                      <a:pt x="132397" y="234315"/>
                    </a:lnTo>
                    <a:lnTo>
                      <a:pt x="132397" y="57150"/>
                    </a:lnTo>
                    <a:lnTo>
                      <a:pt x="71438" y="4763"/>
                    </a:lnTo>
                    <a:lnTo>
                      <a:pt x="0" y="4763"/>
                    </a:lnTo>
                    <a:lnTo>
                      <a:pt x="0" y="0"/>
                    </a:lnTo>
                    <a:lnTo>
                      <a:pt x="72390" y="0"/>
                    </a:lnTo>
                    <a:lnTo>
                      <a:pt x="137160" y="54292"/>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2" name="Google Shape;202;p23"/>
              <p:cNvSpPr/>
              <p:nvPr/>
            </p:nvSpPr>
            <p:spPr>
              <a:xfrm>
                <a:off x="4729162" y="2839402"/>
                <a:ext cx="98107" cy="143827"/>
              </a:xfrm>
              <a:custGeom>
                <a:rect b="b" l="l" r="r" t="t"/>
                <a:pathLst>
                  <a:path extrusionOk="0" h="143827" w="98107">
                    <a:moveTo>
                      <a:pt x="78105" y="143827"/>
                    </a:moveTo>
                    <a:lnTo>
                      <a:pt x="0" y="54292"/>
                    </a:lnTo>
                    <a:lnTo>
                      <a:pt x="0" y="0"/>
                    </a:lnTo>
                    <a:lnTo>
                      <a:pt x="98108" y="0"/>
                    </a:lnTo>
                    <a:lnTo>
                      <a:pt x="98108" y="4763"/>
                    </a:lnTo>
                    <a:lnTo>
                      <a:pt x="4763" y="4763"/>
                    </a:lnTo>
                    <a:lnTo>
                      <a:pt x="4763" y="52388"/>
                    </a:lnTo>
                    <a:lnTo>
                      <a:pt x="81915" y="140970"/>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3" name="Google Shape;203;p23"/>
              <p:cNvSpPr/>
              <p:nvPr/>
            </p:nvSpPr>
            <p:spPr>
              <a:xfrm>
                <a:off x="4535804" y="2927032"/>
                <a:ext cx="52387" cy="132397"/>
              </a:xfrm>
              <a:custGeom>
                <a:rect b="b" l="l" r="r" t="t"/>
                <a:pathLst>
                  <a:path extrusionOk="0" h="132397" w="52387">
                    <a:moveTo>
                      <a:pt x="52388" y="132397"/>
                    </a:moveTo>
                    <a:lnTo>
                      <a:pt x="47625" y="132397"/>
                    </a:lnTo>
                    <a:lnTo>
                      <a:pt x="47625" y="56197"/>
                    </a:lnTo>
                    <a:lnTo>
                      <a:pt x="0" y="2858"/>
                    </a:lnTo>
                    <a:lnTo>
                      <a:pt x="3810" y="0"/>
                    </a:lnTo>
                    <a:lnTo>
                      <a:pt x="52388" y="54292"/>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4" name="Google Shape;204;p23"/>
              <p:cNvSpPr/>
              <p:nvPr/>
            </p:nvSpPr>
            <p:spPr>
              <a:xfrm>
                <a:off x="4136707" y="3045142"/>
                <a:ext cx="178117" cy="215265"/>
              </a:xfrm>
              <a:custGeom>
                <a:rect b="b" l="l" r="r" t="t"/>
                <a:pathLst>
                  <a:path extrusionOk="0" h="215265" w="178117">
                    <a:moveTo>
                      <a:pt x="3810" y="215265"/>
                    </a:moveTo>
                    <a:lnTo>
                      <a:pt x="0" y="212408"/>
                    </a:lnTo>
                    <a:lnTo>
                      <a:pt x="23813" y="171450"/>
                    </a:lnTo>
                    <a:lnTo>
                      <a:pt x="23813" y="30480"/>
                    </a:lnTo>
                    <a:lnTo>
                      <a:pt x="120967" y="0"/>
                    </a:lnTo>
                    <a:lnTo>
                      <a:pt x="178117" y="0"/>
                    </a:lnTo>
                    <a:lnTo>
                      <a:pt x="178117" y="4763"/>
                    </a:lnTo>
                    <a:lnTo>
                      <a:pt x="121920" y="4763"/>
                    </a:lnTo>
                    <a:lnTo>
                      <a:pt x="28575" y="34290"/>
                    </a:lnTo>
                    <a:lnTo>
                      <a:pt x="28575" y="173355"/>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5" name="Google Shape;205;p23"/>
              <p:cNvSpPr/>
              <p:nvPr/>
            </p:nvSpPr>
            <p:spPr>
              <a:xfrm>
                <a:off x="3832859" y="2720340"/>
                <a:ext cx="247650" cy="174307"/>
              </a:xfrm>
              <a:custGeom>
                <a:rect b="b" l="l" r="r" t="t"/>
                <a:pathLst>
                  <a:path extrusionOk="0" h="174307" w="247650">
                    <a:moveTo>
                      <a:pt x="179070" y="174307"/>
                    </a:moveTo>
                    <a:lnTo>
                      <a:pt x="0" y="174307"/>
                    </a:lnTo>
                    <a:lnTo>
                      <a:pt x="0" y="33338"/>
                    </a:lnTo>
                    <a:lnTo>
                      <a:pt x="88583" y="0"/>
                    </a:lnTo>
                    <a:lnTo>
                      <a:pt x="139065" y="0"/>
                    </a:lnTo>
                    <a:lnTo>
                      <a:pt x="139065" y="4763"/>
                    </a:lnTo>
                    <a:lnTo>
                      <a:pt x="88583" y="4763"/>
                    </a:lnTo>
                    <a:lnTo>
                      <a:pt x="3810" y="37147"/>
                    </a:lnTo>
                    <a:lnTo>
                      <a:pt x="3810" y="169545"/>
                    </a:lnTo>
                    <a:lnTo>
                      <a:pt x="177165" y="169545"/>
                    </a:lnTo>
                    <a:lnTo>
                      <a:pt x="244793" y="104775"/>
                    </a:lnTo>
                    <a:lnTo>
                      <a:pt x="247650" y="108585"/>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6" name="Google Shape;206;p23"/>
              <p:cNvSpPr/>
              <p:nvPr/>
            </p:nvSpPr>
            <p:spPr>
              <a:xfrm>
                <a:off x="3955732" y="2941320"/>
                <a:ext cx="241934" cy="120967"/>
              </a:xfrm>
              <a:custGeom>
                <a:rect b="b" l="l" r="r" t="t"/>
                <a:pathLst>
                  <a:path extrusionOk="0" h="120967" w="241934">
                    <a:moveTo>
                      <a:pt x="134302" y="120967"/>
                    </a:moveTo>
                    <a:lnTo>
                      <a:pt x="71438" y="120967"/>
                    </a:lnTo>
                    <a:lnTo>
                      <a:pt x="70485" y="120015"/>
                    </a:lnTo>
                    <a:cubicBezTo>
                      <a:pt x="46672" y="95250"/>
                      <a:pt x="8572" y="57150"/>
                      <a:pt x="0" y="55245"/>
                    </a:cubicBezTo>
                    <a:lnTo>
                      <a:pt x="952" y="50483"/>
                    </a:lnTo>
                    <a:cubicBezTo>
                      <a:pt x="12383" y="53340"/>
                      <a:pt x="63817" y="106680"/>
                      <a:pt x="73342" y="116205"/>
                    </a:cubicBezTo>
                    <a:lnTo>
                      <a:pt x="129540" y="116205"/>
                    </a:lnTo>
                    <a:lnTo>
                      <a:pt x="129540" y="0"/>
                    </a:lnTo>
                    <a:lnTo>
                      <a:pt x="241935" y="0"/>
                    </a:lnTo>
                    <a:lnTo>
                      <a:pt x="241935" y="4763"/>
                    </a:lnTo>
                    <a:lnTo>
                      <a:pt x="134302" y="4763"/>
                    </a:lnTo>
                    <a:lnTo>
                      <a:pt x="134302" y="120967"/>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7" name="Google Shape;207;p23"/>
              <p:cNvSpPr/>
              <p:nvPr/>
            </p:nvSpPr>
            <p:spPr>
              <a:xfrm>
                <a:off x="4006792" y="3177540"/>
                <a:ext cx="208972" cy="220979"/>
              </a:xfrm>
              <a:custGeom>
                <a:rect b="b" l="l" r="r" t="t"/>
                <a:pathLst>
                  <a:path extrusionOk="0" h="220979" w="208972">
                    <a:moveTo>
                      <a:pt x="208973" y="220980"/>
                    </a:moveTo>
                    <a:lnTo>
                      <a:pt x="112770" y="220980"/>
                    </a:lnTo>
                    <a:lnTo>
                      <a:pt x="1328" y="106680"/>
                    </a:lnTo>
                    <a:lnTo>
                      <a:pt x="1328" y="105727"/>
                    </a:lnTo>
                    <a:cubicBezTo>
                      <a:pt x="-577" y="38100"/>
                      <a:pt x="-577" y="1905"/>
                      <a:pt x="2280" y="0"/>
                    </a:cubicBezTo>
                    <a:lnTo>
                      <a:pt x="5138" y="2857"/>
                    </a:lnTo>
                    <a:lnTo>
                      <a:pt x="3233" y="952"/>
                    </a:lnTo>
                    <a:lnTo>
                      <a:pt x="5138" y="1905"/>
                    </a:lnTo>
                    <a:cubicBezTo>
                      <a:pt x="3233" y="6667"/>
                      <a:pt x="4185" y="66675"/>
                      <a:pt x="5138" y="103822"/>
                    </a:cubicBezTo>
                    <a:lnTo>
                      <a:pt x="113723" y="215265"/>
                    </a:lnTo>
                    <a:lnTo>
                      <a:pt x="208020" y="215265"/>
                    </a:lnTo>
                    <a:lnTo>
                      <a:pt x="208020" y="220980"/>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8" name="Google Shape;208;p23"/>
              <p:cNvSpPr/>
              <p:nvPr/>
            </p:nvSpPr>
            <p:spPr>
              <a:xfrm>
                <a:off x="4339590" y="3119437"/>
                <a:ext cx="51434" cy="140970"/>
              </a:xfrm>
              <a:custGeom>
                <a:rect b="b" l="l" r="r" t="t"/>
                <a:pathLst>
                  <a:path extrusionOk="0" h="140970" w="51434">
                    <a:moveTo>
                      <a:pt x="2857" y="140970"/>
                    </a:moveTo>
                    <a:lnTo>
                      <a:pt x="0" y="138113"/>
                    </a:lnTo>
                    <a:lnTo>
                      <a:pt x="46672" y="94297"/>
                    </a:lnTo>
                    <a:lnTo>
                      <a:pt x="46672" y="0"/>
                    </a:lnTo>
                    <a:lnTo>
                      <a:pt x="51435" y="0"/>
                    </a:lnTo>
                    <a:lnTo>
                      <a:pt x="51435" y="96203"/>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9" name="Google Shape;209;p23"/>
              <p:cNvSpPr/>
              <p:nvPr/>
            </p:nvSpPr>
            <p:spPr>
              <a:xfrm>
                <a:off x="4461509" y="3230879"/>
                <a:ext cx="42862" cy="189547"/>
              </a:xfrm>
              <a:custGeom>
                <a:rect b="b" l="l" r="r" t="t"/>
                <a:pathLst>
                  <a:path extrusionOk="0" h="189547" w="42862">
                    <a:moveTo>
                      <a:pt x="3810" y="189548"/>
                    </a:moveTo>
                    <a:lnTo>
                      <a:pt x="0" y="189548"/>
                    </a:lnTo>
                    <a:lnTo>
                      <a:pt x="0" y="54292"/>
                    </a:lnTo>
                    <a:lnTo>
                      <a:pt x="39053" y="0"/>
                    </a:lnTo>
                    <a:lnTo>
                      <a:pt x="42863" y="2858"/>
                    </a:lnTo>
                    <a:lnTo>
                      <a:pt x="3810" y="56198"/>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0" name="Google Shape;210;p23"/>
              <p:cNvSpPr/>
              <p:nvPr/>
            </p:nvSpPr>
            <p:spPr>
              <a:xfrm>
                <a:off x="4509134" y="3232784"/>
                <a:ext cx="79057" cy="368617"/>
              </a:xfrm>
              <a:custGeom>
                <a:rect b="b" l="l" r="r" t="t"/>
                <a:pathLst>
                  <a:path extrusionOk="0" h="368617" w="79057">
                    <a:moveTo>
                      <a:pt x="4763" y="368618"/>
                    </a:moveTo>
                    <a:lnTo>
                      <a:pt x="0" y="368618"/>
                    </a:lnTo>
                    <a:lnTo>
                      <a:pt x="0" y="293370"/>
                    </a:lnTo>
                    <a:lnTo>
                      <a:pt x="74295" y="213360"/>
                    </a:lnTo>
                    <a:lnTo>
                      <a:pt x="74295" y="0"/>
                    </a:lnTo>
                    <a:lnTo>
                      <a:pt x="79058" y="0"/>
                    </a:lnTo>
                    <a:lnTo>
                      <a:pt x="79058" y="215265"/>
                    </a:lnTo>
                    <a:lnTo>
                      <a:pt x="4763" y="295275"/>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1" name="Google Shape;211;p23"/>
              <p:cNvSpPr/>
              <p:nvPr/>
            </p:nvSpPr>
            <p:spPr>
              <a:xfrm>
                <a:off x="4312920" y="3418522"/>
                <a:ext cx="68579" cy="197167"/>
              </a:xfrm>
              <a:custGeom>
                <a:rect b="b" l="l" r="r" t="t"/>
                <a:pathLst>
                  <a:path extrusionOk="0" h="197167" w="68579">
                    <a:moveTo>
                      <a:pt x="65722" y="197168"/>
                    </a:moveTo>
                    <a:lnTo>
                      <a:pt x="25717" y="172403"/>
                    </a:lnTo>
                    <a:lnTo>
                      <a:pt x="25717" y="46673"/>
                    </a:lnTo>
                    <a:lnTo>
                      <a:pt x="0" y="2858"/>
                    </a:lnTo>
                    <a:lnTo>
                      <a:pt x="3810" y="0"/>
                    </a:lnTo>
                    <a:lnTo>
                      <a:pt x="30480" y="45720"/>
                    </a:lnTo>
                    <a:lnTo>
                      <a:pt x="30480" y="170497"/>
                    </a:lnTo>
                    <a:lnTo>
                      <a:pt x="68580" y="193358"/>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2" name="Google Shape;212;p23"/>
              <p:cNvSpPr/>
              <p:nvPr/>
            </p:nvSpPr>
            <p:spPr>
              <a:xfrm>
                <a:off x="4451032" y="2628900"/>
                <a:ext cx="220027" cy="80962"/>
              </a:xfrm>
              <a:custGeom>
                <a:rect b="b" l="l" r="r" t="t"/>
                <a:pathLst>
                  <a:path extrusionOk="0" h="80962" w="220027">
                    <a:moveTo>
                      <a:pt x="144780" y="80963"/>
                    </a:moveTo>
                    <a:lnTo>
                      <a:pt x="0" y="80963"/>
                    </a:lnTo>
                    <a:lnTo>
                      <a:pt x="0" y="77153"/>
                    </a:lnTo>
                    <a:lnTo>
                      <a:pt x="142875" y="77153"/>
                    </a:lnTo>
                    <a:lnTo>
                      <a:pt x="216217" y="0"/>
                    </a:lnTo>
                    <a:lnTo>
                      <a:pt x="220027" y="2858"/>
                    </a:ln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13" name="Google Shape;213;p23"/>
              <p:cNvGrpSpPr/>
              <p:nvPr/>
            </p:nvGrpSpPr>
            <p:grpSpPr>
              <a:xfrm>
                <a:off x="4654867" y="2122170"/>
                <a:ext cx="70485" cy="70484"/>
                <a:chOff x="4654867" y="2122170"/>
                <a:chExt cx="70485" cy="70484"/>
              </a:xfrm>
            </p:grpSpPr>
            <p:sp>
              <p:nvSpPr>
                <p:cNvPr id="214" name="Google Shape;214;p23"/>
                <p:cNvSpPr/>
                <p:nvPr/>
              </p:nvSpPr>
              <p:spPr>
                <a:xfrm>
                  <a:off x="4671059" y="2138362"/>
                  <a:ext cx="38100" cy="38100"/>
                </a:xfrm>
                <a:custGeom>
                  <a:rect b="b" l="l" r="r" t="t"/>
                  <a:pathLst>
                    <a:path extrusionOk="0" h="38100" w="38100">
                      <a:moveTo>
                        <a:pt x="19050" y="38100"/>
                      </a:moveTo>
                      <a:cubicBezTo>
                        <a:pt x="8573" y="38100"/>
                        <a:pt x="0" y="29527"/>
                        <a:pt x="0" y="19050"/>
                      </a:cubicBezTo>
                      <a:cubicBezTo>
                        <a:pt x="0" y="8573"/>
                        <a:pt x="8573" y="0"/>
                        <a:pt x="19050" y="0"/>
                      </a:cubicBezTo>
                      <a:cubicBezTo>
                        <a:pt x="29528" y="0"/>
                        <a:pt x="38100" y="8573"/>
                        <a:pt x="38100" y="19050"/>
                      </a:cubicBezTo>
                      <a:cubicBezTo>
                        <a:pt x="38100" y="29527"/>
                        <a:pt x="29528" y="38100"/>
                        <a:pt x="19050" y="38100"/>
                      </a:cubicBezTo>
                      <a:close/>
                      <a:moveTo>
                        <a:pt x="19050" y="5715"/>
                      </a:moveTo>
                      <a:cubicBezTo>
                        <a:pt x="12383" y="5715"/>
                        <a:pt x="6668" y="11430"/>
                        <a:pt x="6668" y="18098"/>
                      </a:cubicBezTo>
                      <a:cubicBezTo>
                        <a:pt x="6668" y="24765"/>
                        <a:pt x="12383" y="30480"/>
                        <a:pt x="19050" y="30480"/>
                      </a:cubicBezTo>
                      <a:cubicBezTo>
                        <a:pt x="25718" y="30480"/>
                        <a:pt x="31433" y="24765"/>
                        <a:pt x="31433" y="18098"/>
                      </a:cubicBezTo>
                      <a:cubicBezTo>
                        <a:pt x="32385" y="11430"/>
                        <a:pt x="26670" y="5715"/>
                        <a:pt x="19050" y="571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5" name="Google Shape;215;p23"/>
                <p:cNvSpPr/>
                <p:nvPr/>
              </p:nvSpPr>
              <p:spPr>
                <a:xfrm>
                  <a:off x="4664392" y="2131695"/>
                  <a:ext cx="51486" cy="51434"/>
                </a:xfrm>
                <a:custGeom>
                  <a:rect b="b" l="l" r="r" t="t"/>
                  <a:pathLst>
                    <a:path extrusionOk="0" h="51434" w="51486">
                      <a:moveTo>
                        <a:pt x="25717" y="51435"/>
                      </a:moveTo>
                      <a:cubicBezTo>
                        <a:pt x="11430" y="51435"/>
                        <a:pt x="0" y="40005"/>
                        <a:pt x="0" y="25717"/>
                      </a:cubicBezTo>
                      <a:cubicBezTo>
                        <a:pt x="0" y="11430"/>
                        <a:pt x="11430" y="0"/>
                        <a:pt x="25717" y="0"/>
                      </a:cubicBezTo>
                      <a:cubicBezTo>
                        <a:pt x="40005" y="0"/>
                        <a:pt x="51435" y="11430"/>
                        <a:pt x="51435" y="25717"/>
                      </a:cubicBezTo>
                      <a:cubicBezTo>
                        <a:pt x="52388" y="40005"/>
                        <a:pt x="40005" y="51435"/>
                        <a:pt x="25717" y="51435"/>
                      </a:cubicBezTo>
                      <a:close/>
                      <a:moveTo>
                        <a:pt x="25717" y="7620"/>
                      </a:moveTo>
                      <a:cubicBezTo>
                        <a:pt x="16192" y="7620"/>
                        <a:pt x="8573" y="15240"/>
                        <a:pt x="8573" y="24765"/>
                      </a:cubicBezTo>
                      <a:cubicBezTo>
                        <a:pt x="8573" y="34290"/>
                        <a:pt x="16192" y="41910"/>
                        <a:pt x="25717" y="41910"/>
                      </a:cubicBezTo>
                      <a:cubicBezTo>
                        <a:pt x="35242" y="41910"/>
                        <a:pt x="42863" y="34290"/>
                        <a:pt x="42863" y="24765"/>
                      </a:cubicBezTo>
                      <a:cubicBezTo>
                        <a:pt x="42863" y="15240"/>
                        <a:pt x="35242" y="7620"/>
                        <a:pt x="25717" y="762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6" name="Google Shape;216;p23"/>
                <p:cNvSpPr/>
                <p:nvPr/>
              </p:nvSpPr>
              <p:spPr>
                <a:xfrm>
                  <a:off x="4654867" y="2122170"/>
                  <a:ext cx="70485" cy="70484"/>
                </a:xfrm>
                <a:custGeom>
                  <a:rect b="b" l="l" r="r" t="t"/>
                  <a:pathLst>
                    <a:path extrusionOk="0" h="70484" w="70485">
                      <a:moveTo>
                        <a:pt x="35242" y="70485"/>
                      </a:moveTo>
                      <a:cubicBezTo>
                        <a:pt x="15240" y="70485"/>
                        <a:pt x="0" y="54292"/>
                        <a:pt x="0" y="35242"/>
                      </a:cubicBezTo>
                      <a:cubicBezTo>
                        <a:pt x="0" y="15240"/>
                        <a:pt x="16192" y="0"/>
                        <a:pt x="35242" y="0"/>
                      </a:cubicBezTo>
                      <a:cubicBezTo>
                        <a:pt x="55245" y="0"/>
                        <a:pt x="70485" y="16192"/>
                        <a:pt x="70485" y="35242"/>
                      </a:cubicBezTo>
                      <a:cubicBezTo>
                        <a:pt x="70485" y="54292"/>
                        <a:pt x="55245" y="70485"/>
                        <a:pt x="35242" y="70485"/>
                      </a:cubicBezTo>
                      <a:close/>
                      <a:moveTo>
                        <a:pt x="35242" y="11430"/>
                      </a:moveTo>
                      <a:cubicBezTo>
                        <a:pt x="21908" y="11430"/>
                        <a:pt x="11430" y="21907"/>
                        <a:pt x="11430" y="35242"/>
                      </a:cubicBezTo>
                      <a:cubicBezTo>
                        <a:pt x="11430" y="48577"/>
                        <a:pt x="21908" y="59055"/>
                        <a:pt x="35242" y="59055"/>
                      </a:cubicBezTo>
                      <a:cubicBezTo>
                        <a:pt x="48578" y="59055"/>
                        <a:pt x="59055" y="48577"/>
                        <a:pt x="59055" y="35242"/>
                      </a:cubicBezTo>
                      <a:cubicBezTo>
                        <a:pt x="59055" y="21907"/>
                        <a:pt x="48578" y="11430"/>
                        <a:pt x="35242" y="1143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17" name="Google Shape;217;p23"/>
              <p:cNvGrpSpPr/>
              <p:nvPr/>
            </p:nvGrpSpPr>
            <p:grpSpPr>
              <a:xfrm>
                <a:off x="4842509" y="2225039"/>
                <a:ext cx="70485" cy="70485"/>
                <a:chOff x="4842509" y="2225039"/>
                <a:chExt cx="70485" cy="70485"/>
              </a:xfrm>
            </p:grpSpPr>
            <p:sp>
              <p:nvSpPr>
                <p:cNvPr id="218" name="Google Shape;218;p23"/>
                <p:cNvSpPr/>
                <p:nvPr/>
              </p:nvSpPr>
              <p:spPr>
                <a:xfrm>
                  <a:off x="4858702" y="2241232"/>
                  <a:ext cx="38100" cy="38100"/>
                </a:xfrm>
                <a:custGeom>
                  <a:rect b="b" l="l" r="r" t="t"/>
                  <a:pathLst>
                    <a:path extrusionOk="0" h="38100" w="38100">
                      <a:moveTo>
                        <a:pt x="19050" y="38100"/>
                      </a:moveTo>
                      <a:cubicBezTo>
                        <a:pt x="8572" y="38100"/>
                        <a:pt x="0" y="29527"/>
                        <a:pt x="0" y="19050"/>
                      </a:cubicBezTo>
                      <a:cubicBezTo>
                        <a:pt x="0" y="8572"/>
                        <a:pt x="8572" y="0"/>
                        <a:pt x="19050" y="0"/>
                      </a:cubicBezTo>
                      <a:cubicBezTo>
                        <a:pt x="29527" y="0"/>
                        <a:pt x="38100" y="8572"/>
                        <a:pt x="38100" y="19050"/>
                      </a:cubicBezTo>
                      <a:cubicBezTo>
                        <a:pt x="38100" y="29527"/>
                        <a:pt x="29527" y="38100"/>
                        <a:pt x="19050" y="38100"/>
                      </a:cubicBezTo>
                      <a:close/>
                      <a:moveTo>
                        <a:pt x="19050" y="5715"/>
                      </a:moveTo>
                      <a:cubicBezTo>
                        <a:pt x="12382" y="5715"/>
                        <a:pt x="6667" y="11430"/>
                        <a:pt x="6667" y="18097"/>
                      </a:cubicBezTo>
                      <a:cubicBezTo>
                        <a:pt x="6667" y="24765"/>
                        <a:pt x="12382" y="30480"/>
                        <a:pt x="19050" y="30480"/>
                      </a:cubicBezTo>
                      <a:cubicBezTo>
                        <a:pt x="25717" y="30480"/>
                        <a:pt x="31432" y="24765"/>
                        <a:pt x="31432" y="18097"/>
                      </a:cubicBezTo>
                      <a:cubicBezTo>
                        <a:pt x="31432" y="11430"/>
                        <a:pt x="25717" y="5715"/>
                        <a:pt x="19050" y="571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9" name="Google Shape;219;p23"/>
                <p:cNvSpPr/>
                <p:nvPr/>
              </p:nvSpPr>
              <p:spPr>
                <a:xfrm>
                  <a:off x="4852034" y="2234564"/>
                  <a:ext cx="51435" cy="51435"/>
                </a:xfrm>
                <a:custGeom>
                  <a:rect b="b" l="l" r="r" t="t"/>
                  <a:pathLst>
                    <a:path extrusionOk="0" h="51435" w="51435">
                      <a:moveTo>
                        <a:pt x="25718" y="51435"/>
                      </a:moveTo>
                      <a:cubicBezTo>
                        <a:pt x="11430" y="51435"/>
                        <a:pt x="0" y="40005"/>
                        <a:pt x="0" y="25718"/>
                      </a:cubicBezTo>
                      <a:cubicBezTo>
                        <a:pt x="0" y="11430"/>
                        <a:pt x="11430" y="0"/>
                        <a:pt x="25718" y="0"/>
                      </a:cubicBezTo>
                      <a:cubicBezTo>
                        <a:pt x="40005" y="0"/>
                        <a:pt x="51435" y="11430"/>
                        <a:pt x="51435" y="25718"/>
                      </a:cubicBezTo>
                      <a:cubicBezTo>
                        <a:pt x="51435" y="40005"/>
                        <a:pt x="40005" y="51435"/>
                        <a:pt x="25718" y="51435"/>
                      </a:cubicBezTo>
                      <a:close/>
                      <a:moveTo>
                        <a:pt x="25718" y="7620"/>
                      </a:moveTo>
                      <a:cubicBezTo>
                        <a:pt x="16193" y="7620"/>
                        <a:pt x="8573" y="15240"/>
                        <a:pt x="8573" y="24765"/>
                      </a:cubicBezTo>
                      <a:cubicBezTo>
                        <a:pt x="8573" y="34290"/>
                        <a:pt x="16193" y="41910"/>
                        <a:pt x="25718" y="41910"/>
                      </a:cubicBezTo>
                      <a:cubicBezTo>
                        <a:pt x="35243" y="41910"/>
                        <a:pt x="42863" y="34290"/>
                        <a:pt x="42863" y="24765"/>
                      </a:cubicBezTo>
                      <a:cubicBezTo>
                        <a:pt x="42863" y="15240"/>
                        <a:pt x="35243" y="7620"/>
                        <a:pt x="25718" y="762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0" name="Google Shape;220;p23"/>
                <p:cNvSpPr/>
                <p:nvPr/>
              </p:nvSpPr>
              <p:spPr>
                <a:xfrm>
                  <a:off x="4842509" y="2225039"/>
                  <a:ext cx="70485" cy="70485"/>
                </a:xfrm>
                <a:custGeom>
                  <a:rect b="b" l="l" r="r" t="t"/>
                  <a:pathLst>
                    <a:path extrusionOk="0" h="70485" w="70485">
                      <a:moveTo>
                        <a:pt x="35243" y="70485"/>
                      </a:moveTo>
                      <a:cubicBezTo>
                        <a:pt x="15240" y="70485"/>
                        <a:pt x="0" y="54293"/>
                        <a:pt x="0" y="35243"/>
                      </a:cubicBezTo>
                      <a:cubicBezTo>
                        <a:pt x="0" y="15240"/>
                        <a:pt x="16193" y="0"/>
                        <a:pt x="35243" y="0"/>
                      </a:cubicBezTo>
                      <a:cubicBezTo>
                        <a:pt x="55245" y="0"/>
                        <a:pt x="70485" y="16193"/>
                        <a:pt x="70485" y="35243"/>
                      </a:cubicBezTo>
                      <a:cubicBezTo>
                        <a:pt x="70485" y="54293"/>
                        <a:pt x="54293" y="70485"/>
                        <a:pt x="35243" y="70485"/>
                      </a:cubicBezTo>
                      <a:close/>
                      <a:moveTo>
                        <a:pt x="35243" y="11430"/>
                      </a:moveTo>
                      <a:cubicBezTo>
                        <a:pt x="21908" y="11430"/>
                        <a:pt x="11430" y="21908"/>
                        <a:pt x="11430" y="35243"/>
                      </a:cubicBezTo>
                      <a:cubicBezTo>
                        <a:pt x="11430" y="48577"/>
                        <a:pt x="21908" y="59055"/>
                        <a:pt x="35243" y="59055"/>
                      </a:cubicBezTo>
                      <a:cubicBezTo>
                        <a:pt x="48578" y="59055"/>
                        <a:pt x="59055" y="48577"/>
                        <a:pt x="59055" y="35243"/>
                      </a:cubicBezTo>
                      <a:cubicBezTo>
                        <a:pt x="58103" y="21908"/>
                        <a:pt x="47625" y="11430"/>
                        <a:pt x="35243" y="1143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21" name="Google Shape;221;p23"/>
              <p:cNvGrpSpPr/>
              <p:nvPr/>
            </p:nvGrpSpPr>
            <p:grpSpPr>
              <a:xfrm>
                <a:off x="4402454" y="2350770"/>
                <a:ext cx="70485" cy="70484"/>
                <a:chOff x="4402454" y="2350770"/>
                <a:chExt cx="70485" cy="70484"/>
              </a:xfrm>
            </p:grpSpPr>
            <p:sp>
              <p:nvSpPr>
                <p:cNvPr id="222" name="Google Shape;222;p23"/>
                <p:cNvSpPr/>
                <p:nvPr/>
              </p:nvSpPr>
              <p:spPr>
                <a:xfrm>
                  <a:off x="4418647" y="2366962"/>
                  <a:ext cx="38100" cy="38100"/>
                </a:xfrm>
                <a:custGeom>
                  <a:rect b="b" l="l" r="r" t="t"/>
                  <a:pathLst>
                    <a:path extrusionOk="0" h="38100" w="38100">
                      <a:moveTo>
                        <a:pt x="19050" y="38100"/>
                      </a:moveTo>
                      <a:cubicBezTo>
                        <a:pt x="8573" y="38100"/>
                        <a:pt x="0" y="29528"/>
                        <a:pt x="0" y="19050"/>
                      </a:cubicBezTo>
                      <a:cubicBezTo>
                        <a:pt x="0" y="8572"/>
                        <a:pt x="8573" y="0"/>
                        <a:pt x="19050" y="0"/>
                      </a:cubicBezTo>
                      <a:cubicBezTo>
                        <a:pt x="29528" y="0"/>
                        <a:pt x="38100" y="8572"/>
                        <a:pt x="38100" y="19050"/>
                      </a:cubicBezTo>
                      <a:cubicBezTo>
                        <a:pt x="38100" y="29528"/>
                        <a:pt x="29528" y="38100"/>
                        <a:pt x="19050" y="38100"/>
                      </a:cubicBezTo>
                      <a:close/>
                      <a:moveTo>
                        <a:pt x="19050" y="6667"/>
                      </a:moveTo>
                      <a:cubicBezTo>
                        <a:pt x="12383" y="6667"/>
                        <a:pt x="6668" y="12383"/>
                        <a:pt x="6668" y="19050"/>
                      </a:cubicBezTo>
                      <a:cubicBezTo>
                        <a:pt x="6668" y="25717"/>
                        <a:pt x="12383" y="31433"/>
                        <a:pt x="19050" y="31433"/>
                      </a:cubicBezTo>
                      <a:cubicBezTo>
                        <a:pt x="25718" y="31433"/>
                        <a:pt x="31433" y="25717"/>
                        <a:pt x="31433" y="19050"/>
                      </a:cubicBezTo>
                      <a:cubicBezTo>
                        <a:pt x="31433" y="12383"/>
                        <a:pt x="25718" y="6667"/>
                        <a:pt x="19050" y="6667"/>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3" name="Google Shape;223;p23"/>
                <p:cNvSpPr/>
                <p:nvPr/>
              </p:nvSpPr>
              <p:spPr>
                <a:xfrm>
                  <a:off x="4411979" y="2360295"/>
                  <a:ext cx="51435" cy="51434"/>
                </a:xfrm>
                <a:custGeom>
                  <a:rect b="b" l="l" r="r" t="t"/>
                  <a:pathLst>
                    <a:path extrusionOk="0" h="51434" w="51435">
                      <a:moveTo>
                        <a:pt x="25717" y="51435"/>
                      </a:moveTo>
                      <a:cubicBezTo>
                        <a:pt x="11430" y="51435"/>
                        <a:pt x="0" y="40005"/>
                        <a:pt x="0" y="25717"/>
                      </a:cubicBezTo>
                      <a:cubicBezTo>
                        <a:pt x="0" y="11430"/>
                        <a:pt x="11430" y="0"/>
                        <a:pt x="25717" y="0"/>
                      </a:cubicBezTo>
                      <a:cubicBezTo>
                        <a:pt x="40005" y="0"/>
                        <a:pt x="51435" y="11430"/>
                        <a:pt x="51435" y="25717"/>
                      </a:cubicBezTo>
                      <a:cubicBezTo>
                        <a:pt x="51435" y="40005"/>
                        <a:pt x="40005" y="51435"/>
                        <a:pt x="25717" y="51435"/>
                      </a:cubicBezTo>
                      <a:close/>
                      <a:moveTo>
                        <a:pt x="25717" y="8572"/>
                      </a:moveTo>
                      <a:cubicBezTo>
                        <a:pt x="16192" y="8572"/>
                        <a:pt x="8573" y="16192"/>
                        <a:pt x="8573" y="25717"/>
                      </a:cubicBezTo>
                      <a:cubicBezTo>
                        <a:pt x="8573" y="35242"/>
                        <a:pt x="16192" y="42863"/>
                        <a:pt x="25717" y="42863"/>
                      </a:cubicBezTo>
                      <a:cubicBezTo>
                        <a:pt x="35242" y="42863"/>
                        <a:pt x="42863" y="35242"/>
                        <a:pt x="42863" y="25717"/>
                      </a:cubicBezTo>
                      <a:cubicBezTo>
                        <a:pt x="42863" y="16192"/>
                        <a:pt x="35242" y="8572"/>
                        <a:pt x="25717" y="857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4" name="Google Shape;224;p23"/>
                <p:cNvSpPr/>
                <p:nvPr/>
              </p:nvSpPr>
              <p:spPr>
                <a:xfrm>
                  <a:off x="4402454" y="2350770"/>
                  <a:ext cx="70485" cy="70484"/>
                </a:xfrm>
                <a:custGeom>
                  <a:rect b="b" l="l" r="r" t="t"/>
                  <a:pathLst>
                    <a:path extrusionOk="0" h="70484" w="70485">
                      <a:moveTo>
                        <a:pt x="35242" y="70485"/>
                      </a:moveTo>
                      <a:cubicBezTo>
                        <a:pt x="15240" y="70485"/>
                        <a:pt x="0" y="54292"/>
                        <a:pt x="0" y="35242"/>
                      </a:cubicBezTo>
                      <a:cubicBezTo>
                        <a:pt x="0" y="15240"/>
                        <a:pt x="16192" y="0"/>
                        <a:pt x="35242" y="0"/>
                      </a:cubicBezTo>
                      <a:cubicBezTo>
                        <a:pt x="54292" y="0"/>
                        <a:pt x="70485" y="16192"/>
                        <a:pt x="70485" y="35242"/>
                      </a:cubicBezTo>
                      <a:cubicBezTo>
                        <a:pt x="70485" y="55245"/>
                        <a:pt x="55245" y="70485"/>
                        <a:pt x="35242" y="70485"/>
                      </a:cubicBezTo>
                      <a:close/>
                      <a:moveTo>
                        <a:pt x="35242" y="11430"/>
                      </a:moveTo>
                      <a:cubicBezTo>
                        <a:pt x="21908" y="11430"/>
                        <a:pt x="11430" y="21908"/>
                        <a:pt x="11430" y="35242"/>
                      </a:cubicBezTo>
                      <a:cubicBezTo>
                        <a:pt x="11430" y="48577"/>
                        <a:pt x="21908" y="59055"/>
                        <a:pt x="35242" y="59055"/>
                      </a:cubicBezTo>
                      <a:cubicBezTo>
                        <a:pt x="48578" y="59055"/>
                        <a:pt x="59055" y="48577"/>
                        <a:pt x="59055" y="35242"/>
                      </a:cubicBezTo>
                      <a:cubicBezTo>
                        <a:pt x="59055" y="21908"/>
                        <a:pt x="48578" y="11430"/>
                        <a:pt x="35242" y="1143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25" name="Google Shape;225;p23"/>
              <p:cNvGrpSpPr/>
              <p:nvPr/>
            </p:nvGrpSpPr>
            <p:grpSpPr>
              <a:xfrm>
                <a:off x="5193030" y="2257425"/>
                <a:ext cx="70484" cy="70484"/>
                <a:chOff x="5193030" y="2257425"/>
                <a:chExt cx="70484" cy="70484"/>
              </a:xfrm>
            </p:grpSpPr>
            <p:sp>
              <p:nvSpPr>
                <p:cNvPr id="226" name="Google Shape;226;p23"/>
                <p:cNvSpPr/>
                <p:nvPr/>
              </p:nvSpPr>
              <p:spPr>
                <a:xfrm>
                  <a:off x="5209222" y="2273617"/>
                  <a:ext cx="38100" cy="38100"/>
                </a:xfrm>
                <a:custGeom>
                  <a:rect b="b" l="l" r="r" t="t"/>
                  <a:pathLst>
                    <a:path extrusionOk="0" h="38100" w="38100">
                      <a:moveTo>
                        <a:pt x="19050" y="38100"/>
                      </a:moveTo>
                      <a:cubicBezTo>
                        <a:pt x="8572" y="38100"/>
                        <a:pt x="0" y="29528"/>
                        <a:pt x="0" y="19050"/>
                      </a:cubicBezTo>
                      <a:cubicBezTo>
                        <a:pt x="0" y="8573"/>
                        <a:pt x="8572" y="0"/>
                        <a:pt x="19050" y="0"/>
                      </a:cubicBezTo>
                      <a:cubicBezTo>
                        <a:pt x="29528" y="0"/>
                        <a:pt x="38100" y="8573"/>
                        <a:pt x="38100" y="19050"/>
                      </a:cubicBezTo>
                      <a:cubicBezTo>
                        <a:pt x="38100" y="29528"/>
                        <a:pt x="29528" y="38100"/>
                        <a:pt x="19050" y="38100"/>
                      </a:cubicBezTo>
                      <a:close/>
                      <a:moveTo>
                        <a:pt x="19050" y="5715"/>
                      </a:moveTo>
                      <a:cubicBezTo>
                        <a:pt x="12383" y="5715"/>
                        <a:pt x="6668" y="11430"/>
                        <a:pt x="6668" y="18098"/>
                      </a:cubicBezTo>
                      <a:cubicBezTo>
                        <a:pt x="6668" y="24765"/>
                        <a:pt x="12383" y="30480"/>
                        <a:pt x="19050" y="30480"/>
                      </a:cubicBezTo>
                      <a:cubicBezTo>
                        <a:pt x="25718" y="30480"/>
                        <a:pt x="31433" y="24765"/>
                        <a:pt x="31433" y="18098"/>
                      </a:cubicBezTo>
                      <a:cubicBezTo>
                        <a:pt x="31433" y="11430"/>
                        <a:pt x="25718" y="5715"/>
                        <a:pt x="19050" y="571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7" name="Google Shape;227;p23"/>
                <p:cNvSpPr/>
                <p:nvPr/>
              </p:nvSpPr>
              <p:spPr>
                <a:xfrm>
                  <a:off x="5202555" y="2266950"/>
                  <a:ext cx="51434" cy="51434"/>
                </a:xfrm>
                <a:custGeom>
                  <a:rect b="b" l="l" r="r" t="t"/>
                  <a:pathLst>
                    <a:path extrusionOk="0" h="51434" w="51434">
                      <a:moveTo>
                        <a:pt x="25717" y="51435"/>
                      </a:moveTo>
                      <a:cubicBezTo>
                        <a:pt x="11430" y="51435"/>
                        <a:pt x="0" y="40005"/>
                        <a:pt x="0" y="25717"/>
                      </a:cubicBezTo>
                      <a:cubicBezTo>
                        <a:pt x="0" y="11430"/>
                        <a:pt x="11430" y="0"/>
                        <a:pt x="25717" y="0"/>
                      </a:cubicBezTo>
                      <a:cubicBezTo>
                        <a:pt x="40005" y="0"/>
                        <a:pt x="51435" y="11430"/>
                        <a:pt x="51435" y="25717"/>
                      </a:cubicBezTo>
                      <a:cubicBezTo>
                        <a:pt x="51435" y="40005"/>
                        <a:pt x="40005" y="51435"/>
                        <a:pt x="25717" y="51435"/>
                      </a:cubicBezTo>
                      <a:close/>
                      <a:moveTo>
                        <a:pt x="25717" y="8572"/>
                      </a:moveTo>
                      <a:cubicBezTo>
                        <a:pt x="16192" y="8572"/>
                        <a:pt x="8572" y="16192"/>
                        <a:pt x="8572" y="25717"/>
                      </a:cubicBezTo>
                      <a:cubicBezTo>
                        <a:pt x="8572" y="35242"/>
                        <a:pt x="16192" y="42863"/>
                        <a:pt x="25717" y="42863"/>
                      </a:cubicBezTo>
                      <a:cubicBezTo>
                        <a:pt x="35242" y="42863"/>
                        <a:pt x="42863" y="35242"/>
                        <a:pt x="42863" y="25717"/>
                      </a:cubicBezTo>
                      <a:cubicBezTo>
                        <a:pt x="42863" y="16192"/>
                        <a:pt x="35242" y="8572"/>
                        <a:pt x="25717" y="857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8" name="Google Shape;228;p23"/>
                <p:cNvSpPr/>
                <p:nvPr/>
              </p:nvSpPr>
              <p:spPr>
                <a:xfrm>
                  <a:off x="5193030" y="2257425"/>
                  <a:ext cx="70484" cy="70484"/>
                </a:xfrm>
                <a:custGeom>
                  <a:rect b="b" l="l" r="r" t="t"/>
                  <a:pathLst>
                    <a:path extrusionOk="0" h="70484" w="70484">
                      <a:moveTo>
                        <a:pt x="35242" y="70485"/>
                      </a:moveTo>
                      <a:cubicBezTo>
                        <a:pt x="15240" y="70485"/>
                        <a:pt x="0" y="54292"/>
                        <a:pt x="0" y="35242"/>
                      </a:cubicBezTo>
                      <a:cubicBezTo>
                        <a:pt x="0" y="16192"/>
                        <a:pt x="16192" y="0"/>
                        <a:pt x="35242" y="0"/>
                      </a:cubicBezTo>
                      <a:cubicBezTo>
                        <a:pt x="55245" y="0"/>
                        <a:pt x="70485" y="16192"/>
                        <a:pt x="70485" y="35242"/>
                      </a:cubicBezTo>
                      <a:cubicBezTo>
                        <a:pt x="70485" y="54292"/>
                        <a:pt x="54292" y="70485"/>
                        <a:pt x="35242" y="70485"/>
                      </a:cubicBezTo>
                      <a:close/>
                      <a:moveTo>
                        <a:pt x="35242" y="11430"/>
                      </a:moveTo>
                      <a:cubicBezTo>
                        <a:pt x="21907" y="11430"/>
                        <a:pt x="11430" y="21908"/>
                        <a:pt x="11430" y="35242"/>
                      </a:cubicBezTo>
                      <a:cubicBezTo>
                        <a:pt x="11430" y="48578"/>
                        <a:pt x="21907" y="59055"/>
                        <a:pt x="35242" y="59055"/>
                      </a:cubicBezTo>
                      <a:cubicBezTo>
                        <a:pt x="48577" y="59055"/>
                        <a:pt x="59055" y="48578"/>
                        <a:pt x="59055" y="35242"/>
                      </a:cubicBezTo>
                      <a:cubicBezTo>
                        <a:pt x="59055" y="21908"/>
                        <a:pt x="47625" y="11430"/>
                        <a:pt x="35242" y="1143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29" name="Google Shape;229;p23"/>
              <p:cNvGrpSpPr/>
              <p:nvPr/>
            </p:nvGrpSpPr>
            <p:grpSpPr>
              <a:xfrm>
                <a:off x="5207317" y="2514600"/>
                <a:ext cx="70484" cy="70484"/>
                <a:chOff x="5207317" y="2514600"/>
                <a:chExt cx="70484" cy="70484"/>
              </a:xfrm>
            </p:grpSpPr>
            <p:sp>
              <p:nvSpPr>
                <p:cNvPr id="230" name="Google Shape;230;p23"/>
                <p:cNvSpPr/>
                <p:nvPr/>
              </p:nvSpPr>
              <p:spPr>
                <a:xfrm>
                  <a:off x="5223509" y="2530792"/>
                  <a:ext cx="38100" cy="38100"/>
                </a:xfrm>
                <a:custGeom>
                  <a:rect b="b" l="l" r="r" t="t"/>
                  <a:pathLst>
                    <a:path extrusionOk="0" h="38100" w="38100">
                      <a:moveTo>
                        <a:pt x="19050" y="38100"/>
                      </a:moveTo>
                      <a:cubicBezTo>
                        <a:pt x="8572" y="38100"/>
                        <a:pt x="0" y="29528"/>
                        <a:pt x="0" y="19050"/>
                      </a:cubicBezTo>
                      <a:cubicBezTo>
                        <a:pt x="0" y="8573"/>
                        <a:pt x="8572" y="0"/>
                        <a:pt x="19050" y="0"/>
                      </a:cubicBezTo>
                      <a:cubicBezTo>
                        <a:pt x="29528" y="0"/>
                        <a:pt x="38100" y="8573"/>
                        <a:pt x="38100" y="19050"/>
                      </a:cubicBezTo>
                      <a:cubicBezTo>
                        <a:pt x="38100" y="29528"/>
                        <a:pt x="29528" y="38100"/>
                        <a:pt x="19050" y="38100"/>
                      </a:cubicBezTo>
                      <a:close/>
                      <a:moveTo>
                        <a:pt x="19050" y="5715"/>
                      </a:moveTo>
                      <a:cubicBezTo>
                        <a:pt x="12383" y="5715"/>
                        <a:pt x="6668" y="11430"/>
                        <a:pt x="6668" y="18098"/>
                      </a:cubicBezTo>
                      <a:cubicBezTo>
                        <a:pt x="6668" y="24765"/>
                        <a:pt x="12383" y="30480"/>
                        <a:pt x="19050" y="30480"/>
                      </a:cubicBezTo>
                      <a:cubicBezTo>
                        <a:pt x="25718" y="30480"/>
                        <a:pt x="31433" y="24765"/>
                        <a:pt x="31433" y="18098"/>
                      </a:cubicBezTo>
                      <a:cubicBezTo>
                        <a:pt x="31433" y="11430"/>
                        <a:pt x="25718" y="5715"/>
                        <a:pt x="19050" y="571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1" name="Google Shape;231;p23"/>
                <p:cNvSpPr/>
                <p:nvPr/>
              </p:nvSpPr>
              <p:spPr>
                <a:xfrm>
                  <a:off x="5216842" y="2524125"/>
                  <a:ext cx="51434" cy="51434"/>
                </a:xfrm>
                <a:custGeom>
                  <a:rect b="b" l="l" r="r" t="t"/>
                  <a:pathLst>
                    <a:path extrusionOk="0" h="51434" w="51434">
                      <a:moveTo>
                        <a:pt x="25717" y="51435"/>
                      </a:moveTo>
                      <a:cubicBezTo>
                        <a:pt x="11430" y="51435"/>
                        <a:pt x="0" y="40005"/>
                        <a:pt x="0" y="25717"/>
                      </a:cubicBezTo>
                      <a:cubicBezTo>
                        <a:pt x="0" y="11430"/>
                        <a:pt x="11430" y="0"/>
                        <a:pt x="25717" y="0"/>
                      </a:cubicBezTo>
                      <a:cubicBezTo>
                        <a:pt x="40005" y="0"/>
                        <a:pt x="51435" y="11430"/>
                        <a:pt x="51435" y="25717"/>
                      </a:cubicBezTo>
                      <a:cubicBezTo>
                        <a:pt x="51435" y="40005"/>
                        <a:pt x="40005" y="51435"/>
                        <a:pt x="25717" y="51435"/>
                      </a:cubicBezTo>
                      <a:close/>
                      <a:moveTo>
                        <a:pt x="25717" y="8572"/>
                      </a:moveTo>
                      <a:cubicBezTo>
                        <a:pt x="16192" y="8572"/>
                        <a:pt x="8572" y="16192"/>
                        <a:pt x="8572" y="25717"/>
                      </a:cubicBezTo>
                      <a:cubicBezTo>
                        <a:pt x="8572" y="35242"/>
                        <a:pt x="16192" y="42863"/>
                        <a:pt x="25717" y="42863"/>
                      </a:cubicBezTo>
                      <a:cubicBezTo>
                        <a:pt x="35242" y="42863"/>
                        <a:pt x="42863" y="35242"/>
                        <a:pt x="42863" y="25717"/>
                      </a:cubicBezTo>
                      <a:cubicBezTo>
                        <a:pt x="42863" y="16192"/>
                        <a:pt x="35242" y="8572"/>
                        <a:pt x="25717" y="857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2" name="Google Shape;232;p23"/>
                <p:cNvSpPr/>
                <p:nvPr/>
              </p:nvSpPr>
              <p:spPr>
                <a:xfrm>
                  <a:off x="5207317" y="2514600"/>
                  <a:ext cx="70484" cy="70484"/>
                </a:xfrm>
                <a:custGeom>
                  <a:rect b="b" l="l" r="r" t="t"/>
                  <a:pathLst>
                    <a:path extrusionOk="0" h="70484" w="70484">
                      <a:moveTo>
                        <a:pt x="35242" y="70485"/>
                      </a:moveTo>
                      <a:cubicBezTo>
                        <a:pt x="15240" y="70485"/>
                        <a:pt x="0" y="54292"/>
                        <a:pt x="0" y="35242"/>
                      </a:cubicBezTo>
                      <a:cubicBezTo>
                        <a:pt x="0" y="15240"/>
                        <a:pt x="16192" y="0"/>
                        <a:pt x="35242" y="0"/>
                      </a:cubicBezTo>
                      <a:cubicBezTo>
                        <a:pt x="55245" y="0"/>
                        <a:pt x="70485" y="16192"/>
                        <a:pt x="70485" y="35242"/>
                      </a:cubicBezTo>
                      <a:cubicBezTo>
                        <a:pt x="70485" y="54292"/>
                        <a:pt x="54292" y="70485"/>
                        <a:pt x="35242" y="70485"/>
                      </a:cubicBezTo>
                      <a:close/>
                      <a:moveTo>
                        <a:pt x="35242" y="11430"/>
                      </a:moveTo>
                      <a:cubicBezTo>
                        <a:pt x="21907" y="11430"/>
                        <a:pt x="11430" y="21908"/>
                        <a:pt x="11430" y="35242"/>
                      </a:cubicBezTo>
                      <a:cubicBezTo>
                        <a:pt x="11430" y="48578"/>
                        <a:pt x="21907" y="59055"/>
                        <a:pt x="35242" y="59055"/>
                      </a:cubicBezTo>
                      <a:cubicBezTo>
                        <a:pt x="48577" y="59055"/>
                        <a:pt x="59055" y="48578"/>
                        <a:pt x="59055" y="35242"/>
                      </a:cubicBezTo>
                      <a:cubicBezTo>
                        <a:pt x="58102" y="21908"/>
                        <a:pt x="47625" y="11430"/>
                        <a:pt x="35242" y="1143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33" name="Google Shape;233;p23"/>
              <p:cNvGrpSpPr/>
              <p:nvPr/>
            </p:nvGrpSpPr>
            <p:grpSpPr>
              <a:xfrm>
                <a:off x="5005387" y="2477452"/>
                <a:ext cx="70524" cy="70484"/>
                <a:chOff x="5005387" y="2477452"/>
                <a:chExt cx="70524" cy="70484"/>
              </a:xfrm>
            </p:grpSpPr>
            <p:sp>
              <p:nvSpPr>
                <p:cNvPr id="234" name="Google Shape;234;p23"/>
                <p:cNvSpPr/>
                <p:nvPr/>
              </p:nvSpPr>
              <p:spPr>
                <a:xfrm>
                  <a:off x="5021580" y="2493645"/>
                  <a:ext cx="38172" cy="38100"/>
                </a:xfrm>
                <a:custGeom>
                  <a:rect b="b" l="l" r="r" t="t"/>
                  <a:pathLst>
                    <a:path extrusionOk="0" h="38100" w="38172">
                      <a:moveTo>
                        <a:pt x="19050" y="38100"/>
                      </a:moveTo>
                      <a:cubicBezTo>
                        <a:pt x="8572" y="38100"/>
                        <a:pt x="0" y="29527"/>
                        <a:pt x="0" y="19050"/>
                      </a:cubicBezTo>
                      <a:cubicBezTo>
                        <a:pt x="0" y="8572"/>
                        <a:pt x="8572" y="0"/>
                        <a:pt x="19050" y="0"/>
                      </a:cubicBezTo>
                      <a:cubicBezTo>
                        <a:pt x="29527" y="0"/>
                        <a:pt x="38100" y="8572"/>
                        <a:pt x="38100" y="19050"/>
                      </a:cubicBezTo>
                      <a:cubicBezTo>
                        <a:pt x="39052" y="29527"/>
                        <a:pt x="30480" y="38100"/>
                        <a:pt x="19050" y="38100"/>
                      </a:cubicBezTo>
                      <a:close/>
                      <a:moveTo>
                        <a:pt x="19050" y="5715"/>
                      </a:moveTo>
                      <a:cubicBezTo>
                        <a:pt x="12382" y="5715"/>
                        <a:pt x="6667" y="11430"/>
                        <a:pt x="6667" y="18097"/>
                      </a:cubicBezTo>
                      <a:cubicBezTo>
                        <a:pt x="6667" y="24765"/>
                        <a:pt x="12382" y="30480"/>
                        <a:pt x="19050" y="30480"/>
                      </a:cubicBezTo>
                      <a:cubicBezTo>
                        <a:pt x="25717" y="30480"/>
                        <a:pt x="31432" y="24765"/>
                        <a:pt x="31432" y="18097"/>
                      </a:cubicBezTo>
                      <a:cubicBezTo>
                        <a:pt x="32385" y="11430"/>
                        <a:pt x="26670" y="5715"/>
                        <a:pt x="19050" y="571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5" name="Google Shape;235;p23"/>
                <p:cNvSpPr/>
                <p:nvPr/>
              </p:nvSpPr>
              <p:spPr>
                <a:xfrm>
                  <a:off x="5014912" y="2486977"/>
                  <a:ext cx="51486" cy="51434"/>
                </a:xfrm>
                <a:custGeom>
                  <a:rect b="b" l="l" r="r" t="t"/>
                  <a:pathLst>
                    <a:path extrusionOk="0" h="51434" w="51486">
                      <a:moveTo>
                        <a:pt x="25718" y="51435"/>
                      </a:moveTo>
                      <a:cubicBezTo>
                        <a:pt x="11430" y="51435"/>
                        <a:pt x="0" y="40005"/>
                        <a:pt x="0" y="25717"/>
                      </a:cubicBezTo>
                      <a:cubicBezTo>
                        <a:pt x="0" y="11430"/>
                        <a:pt x="11430" y="0"/>
                        <a:pt x="25718" y="0"/>
                      </a:cubicBezTo>
                      <a:cubicBezTo>
                        <a:pt x="40005" y="0"/>
                        <a:pt x="51435" y="11430"/>
                        <a:pt x="51435" y="25717"/>
                      </a:cubicBezTo>
                      <a:cubicBezTo>
                        <a:pt x="52388" y="40005"/>
                        <a:pt x="40005" y="51435"/>
                        <a:pt x="25718" y="51435"/>
                      </a:cubicBezTo>
                      <a:close/>
                      <a:moveTo>
                        <a:pt x="25718" y="7620"/>
                      </a:moveTo>
                      <a:cubicBezTo>
                        <a:pt x="16193" y="7620"/>
                        <a:pt x="8572" y="15240"/>
                        <a:pt x="8572" y="24765"/>
                      </a:cubicBezTo>
                      <a:cubicBezTo>
                        <a:pt x="8572" y="34290"/>
                        <a:pt x="16193" y="41910"/>
                        <a:pt x="25718" y="41910"/>
                      </a:cubicBezTo>
                      <a:cubicBezTo>
                        <a:pt x="35243" y="41910"/>
                        <a:pt x="42863" y="34290"/>
                        <a:pt x="42863" y="24765"/>
                      </a:cubicBezTo>
                      <a:cubicBezTo>
                        <a:pt x="43815" y="16192"/>
                        <a:pt x="35243" y="7620"/>
                        <a:pt x="25718" y="762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6" name="Google Shape;236;p23"/>
                <p:cNvSpPr/>
                <p:nvPr/>
              </p:nvSpPr>
              <p:spPr>
                <a:xfrm>
                  <a:off x="5005387" y="2477452"/>
                  <a:ext cx="70524" cy="70484"/>
                </a:xfrm>
                <a:custGeom>
                  <a:rect b="b" l="l" r="r" t="t"/>
                  <a:pathLst>
                    <a:path extrusionOk="0" h="70484" w="70524">
                      <a:moveTo>
                        <a:pt x="35243" y="70485"/>
                      </a:moveTo>
                      <a:cubicBezTo>
                        <a:pt x="15240" y="70485"/>
                        <a:pt x="0" y="54292"/>
                        <a:pt x="0" y="35242"/>
                      </a:cubicBezTo>
                      <a:cubicBezTo>
                        <a:pt x="0" y="15240"/>
                        <a:pt x="16193" y="0"/>
                        <a:pt x="35243" y="0"/>
                      </a:cubicBezTo>
                      <a:cubicBezTo>
                        <a:pt x="54293" y="0"/>
                        <a:pt x="70485" y="16192"/>
                        <a:pt x="70485" y="35242"/>
                      </a:cubicBezTo>
                      <a:cubicBezTo>
                        <a:pt x="71438" y="54292"/>
                        <a:pt x="55245" y="70485"/>
                        <a:pt x="35243" y="70485"/>
                      </a:cubicBezTo>
                      <a:close/>
                      <a:moveTo>
                        <a:pt x="35243" y="11430"/>
                      </a:moveTo>
                      <a:cubicBezTo>
                        <a:pt x="21907" y="11430"/>
                        <a:pt x="11430" y="21907"/>
                        <a:pt x="11430" y="35242"/>
                      </a:cubicBezTo>
                      <a:cubicBezTo>
                        <a:pt x="11430" y="48577"/>
                        <a:pt x="21907" y="59055"/>
                        <a:pt x="35243" y="59055"/>
                      </a:cubicBezTo>
                      <a:cubicBezTo>
                        <a:pt x="48578" y="59055"/>
                        <a:pt x="59055" y="48577"/>
                        <a:pt x="59055" y="35242"/>
                      </a:cubicBezTo>
                      <a:cubicBezTo>
                        <a:pt x="59055" y="21907"/>
                        <a:pt x="48578" y="11430"/>
                        <a:pt x="35243" y="1143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37" name="Google Shape;237;p23"/>
              <p:cNvGrpSpPr/>
              <p:nvPr/>
            </p:nvGrpSpPr>
            <p:grpSpPr>
              <a:xfrm>
                <a:off x="5286375" y="2379345"/>
                <a:ext cx="70484" cy="70484"/>
                <a:chOff x="5286375" y="2379345"/>
                <a:chExt cx="70484" cy="70484"/>
              </a:xfrm>
            </p:grpSpPr>
            <p:sp>
              <p:nvSpPr>
                <p:cNvPr id="238" name="Google Shape;238;p23"/>
                <p:cNvSpPr/>
                <p:nvPr/>
              </p:nvSpPr>
              <p:spPr>
                <a:xfrm>
                  <a:off x="5302567" y="2395537"/>
                  <a:ext cx="38100" cy="38100"/>
                </a:xfrm>
                <a:custGeom>
                  <a:rect b="b" l="l" r="r" t="t"/>
                  <a:pathLst>
                    <a:path extrusionOk="0" h="38100" w="38100">
                      <a:moveTo>
                        <a:pt x="19050" y="38100"/>
                      </a:moveTo>
                      <a:cubicBezTo>
                        <a:pt x="8572" y="38100"/>
                        <a:pt x="0" y="29528"/>
                        <a:pt x="0" y="19050"/>
                      </a:cubicBezTo>
                      <a:cubicBezTo>
                        <a:pt x="0" y="8572"/>
                        <a:pt x="8572" y="0"/>
                        <a:pt x="19050" y="0"/>
                      </a:cubicBezTo>
                      <a:cubicBezTo>
                        <a:pt x="29527" y="0"/>
                        <a:pt x="38100" y="8572"/>
                        <a:pt x="38100" y="19050"/>
                      </a:cubicBezTo>
                      <a:cubicBezTo>
                        <a:pt x="38100" y="29528"/>
                        <a:pt x="29527" y="38100"/>
                        <a:pt x="19050" y="38100"/>
                      </a:cubicBezTo>
                      <a:close/>
                      <a:moveTo>
                        <a:pt x="19050" y="5715"/>
                      </a:moveTo>
                      <a:cubicBezTo>
                        <a:pt x="12382" y="5715"/>
                        <a:pt x="6667" y="11430"/>
                        <a:pt x="6667" y="18097"/>
                      </a:cubicBezTo>
                      <a:cubicBezTo>
                        <a:pt x="6667" y="24765"/>
                        <a:pt x="12382" y="30480"/>
                        <a:pt x="19050" y="30480"/>
                      </a:cubicBezTo>
                      <a:cubicBezTo>
                        <a:pt x="25717" y="30480"/>
                        <a:pt x="31432" y="24765"/>
                        <a:pt x="31432" y="18097"/>
                      </a:cubicBezTo>
                      <a:cubicBezTo>
                        <a:pt x="31432" y="11430"/>
                        <a:pt x="25717" y="5715"/>
                        <a:pt x="19050" y="571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9" name="Google Shape;239;p23"/>
                <p:cNvSpPr/>
                <p:nvPr/>
              </p:nvSpPr>
              <p:spPr>
                <a:xfrm>
                  <a:off x="5295900" y="2388870"/>
                  <a:ext cx="51434" cy="51434"/>
                </a:xfrm>
                <a:custGeom>
                  <a:rect b="b" l="l" r="r" t="t"/>
                  <a:pathLst>
                    <a:path extrusionOk="0" h="51434" w="51434">
                      <a:moveTo>
                        <a:pt x="25718" y="51435"/>
                      </a:moveTo>
                      <a:cubicBezTo>
                        <a:pt x="11430" y="51435"/>
                        <a:pt x="0" y="40005"/>
                        <a:pt x="0" y="25717"/>
                      </a:cubicBezTo>
                      <a:cubicBezTo>
                        <a:pt x="0" y="11430"/>
                        <a:pt x="11430" y="0"/>
                        <a:pt x="25718" y="0"/>
                      </a:cubicBezTo>
                      <a:cubicBezTo>
                        <a:pt x="40005" y="0"/>
                        <a:pt x="51435" y="11430"/>
                        <a:pt x="51435" y="25717"/>
                      </a:cubicBezTo>
                      <a:cubicBezTo>
                        <a:pt x="51435" y="40005"/>
                        <a:pt x="40005" y="51435"/>
                        <a:pt x="25718" y="51435"/>
                      </a:cubicBezTo>
                      <a:close/>
                      <a:moveTo>
                        <a:pt x="25718" y="7620"/>
                      </a:moveTo>
                      <a:cubicBezTo>
                        <a:pt x="16193" y="7620"/>
                        <a:pt x="8572" y="15240"/>
                        <a:pt x="8572" y="24765"/>
                      </a:cubicBezTo>
                      <a:cubicBezTo>
                        <a:pt x="8572" y="34290"/>
                        <a:pt x="16193" y="41910"/>
                        <a:pt x="25718" y="41910"/>
                      </a:cubicBezTo>
                      <a:cubicBezTo>
                        <a:pt x="35243" y="41910"/>
                        <a:pt x="42863" y="34290"/>
                        <a:pt x="42863" y="24765"/>
                      </a:cubicBezTo>
                      <a:cubicBezTo>
                        <a:pt x="42863" y="15240"/>
                        <a:pt x="35243" y="7620"/>
                        <a:pt x="25718" y="762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0" name="Google Shape;240;p23"/>
                <p:cNvSpPr/>
                <p:nvPr/>
              </p:nvSpPr>
              <p:spPr>
                <a:xfrm>
                  <a:off x="5286375" y="2379345"/>
                  <a:ext cx="70484" cy="70484"/>
                </a:xfrm>
                <a:custGeom>
                  <a:rect b="b" l="l" r="r" t="t"/>
                  <a:pathLst>
                    <a:path extrusionOk="0" h="70484" w="70484">
                      <a:moveTo>
                        <a:pt x="35243" y="70485"/>
                      </a:moveTo>
                      <a:cubicBezTo>
                        <a:pt x="15240" y="70485"/>
                        <a:pt x="0" y="54292"/>
                        <a:pt x="0" y="35242"/>
                      </a:cubicBezTo>
                      <a:cubicBezTo>
                        <a:pt x="0" y="15240"/>
                        <a:pt x="16193" y="0"/>
                        <a:pt x="35243" y="0"/>
                      </a:cubicBezTo>
                      <a:cubicBezTo>
                        <a:pt x="55245" y="0"/>
                        <a:pt x="70485" y="16192"/>
                        <a:pt x="70485" y="35242"/>
                      </a:cubicBezTo>
                      <a:cubicBezTo>
                        <a:pt x="70485" y="54292"/>
                        <a:pt x="55245" y="70485"/>
                        <a:pt x="35243" y="70485"/>
                      </a:cubicBezTo>
                      <a:close/>
                      <a:moveTo>
                        <a:pt x="35243" y="11430"/>
                      </a:moveTo>
                      <a:cubicBezTo>
                        <a:pt x="21907" y="11430"/>
                        <a:pt x="11430" y="21908"/>
                        <a:pt x="11430" y="35242"/>
                      </a:cubicBezTo>
                      <a:cubicBezTo>
                        <a:pt x="11430" y="48577"/>
                        <a:pt x="21907" y="59055"/>
                        <a:pt x="35243" y="59055"/>
                      </a:cubicBezTo>
                      <a:cubicBezTo>
                        <a:pt x="48578" y="59055"/>
                        <a:pt x="59055" y="48577"/>
                        <a:pt x="59055" y="35242"/>
                      </a:cubicBezTo>
                      <a:cubicBezTo>
                        <a:pt x="59055" y="21908"/>
                        <a:pt x="48578" y="11430"/>
                        <a:pt x="35243" y="1143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41" name="Google Shape;241;p23"/>
              <p:cNvGrpSpPr/>
              <p:nvPr/>
            </p:nvGrpSpPr>
            <p:grpSpPr>
              <a:xfrm>
                <a:off x="5496877" y="2626995"/>
                <a:ext cx="70484" cy="70484"/>
                <a:chOff x="5496877" y="2626995"/>
                <a:chExt cx="70484" cy="70484"/>
              </a:xfrm>
            </p:grpSpPr>
            <p:sp>
              <p:nvSpPr>
                <p:cNvPr id="242" name="Google Shape;242;p23"/>
                <p:cNvSpPr/>
                <p:nvPr/>
              </p:nvSpPr>
              <p:spPr>
                <a:xfrm>
                  <a:off x="5513069" y="2643187"/>
                  <a:ext cx="38100" cy="38100"/>
                </a:xfrm>
                <a:custGeom>
                  <a:rect b="b" l="l" r="r" t="t"/>
                  <a:pathLst>
                    <a:path extrusionOk="0" h="38100" w="38100">
                      <a:moveTo>
                        <a:pt x="19050" y="38100"/>
                      </a:moveTo>
                      <a:cubicBezTo>
                        <a:pt x="8573" y="38100"/>
                        <a:pt x="0" y="29528"/>
                        <a:pt x="0" y="19050"/>
                      </a:cubicBezTo>
                      <a:cubicBezTo>
                        <a:pt x="0" y="8572"/>
                        <a:pt x="8573" y="0"/>
                        <a:pt x="19050" y="0"/>
                      </a:cubicBezTo>
                      <a:cubicBezTo>
                        <a:pt x="29528" y="0"/>
                        <a:pt x="38100" y="8572"/>
                        <a:pt x="38100" y="19050"/>
                      </a:cubicBezTo>
                      <a:cubicBezTo>
                        <a:pt x="38100" y="29528"/>
                        <a:pt x="29528" y="38100"/>
                        <a:pt x="19050" y="38100"/>
                      </a:cubicBezTo>
                      <a:close/>
                      <a:moveTo>
                        <a:pt x="19050" y="5715"/>
                      </a:moveTo>
                      <a:cubicBezTo>
                        <a:pt x="12383" y="5715"/>
                        <a:pt x="6668" y="11430"/>
                        <a:pt x="6668" y="18097"/>
                      </a:cubicBezTo>
                      <a:cubicBezTo>
                        <a:pt x="6668" y="24765"/>
                        <a:pt x="12383" y="30480"/>
                        <a:pt x="19050" y="30480"/>
                      </a:cubicBezTo>
                      <a:cubicBezTo>
                        <a:pt x="25718" y="30480"/>
                        <a:pt x="31433" y="24765"/>
                        <a:pt x="31433" y="18097"/>
                      </a:cubicBezTo>
                      <a:cubicBezTo>
                        <a:pt x="31433" y="11430"/>
                        <a:pt x="25718" y="5715"/>
                        <a:pt x="19050" y="571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3" name="Google Shape;243;p23"/>
                <p:cNvSpPr/>
                <p:nvPr/>
              </p:nvSpPr>
              <p:spPr>
                <a:xfrm>
                  <a:off x="5506402" y="2636520"/>
                  <a:ext cx="51434" cy="51434"/>
                </a:xfrm>
                <a:custGeom>
                  <a:rect b="b" l="l" r="r" t="t"/>
                  <a:pathLst>
                    <a:path extrusionOk="0" h="51434" w="51434">
                      <a:moveTo>
                        <a:pt x="25717" y="51435"/>
                      </a:moveTo>
                      <a:cubicBezTo>
                        <a:pt x="11430" y="51435"/>
                        <a:pt x="0" y="40005"/>
                        <a:pt x="0" y="25717"/>
                      </a:cubicBezTo>
                      <a:cubicBezTo>
                        <a:pt x="0" y="11430"/>
                        <a:pt x="11430" y="0"/>
                        <a:pt x="25717" y="0"/>
                      </a:cubicBezTo>
                      <a:cubicBezTo>
                        <a:pt x="40005" y="0"/>
                        <a:pt x="51435" y="11430"/>
                        <a:pt x="51435" y="25717"/>
                      </a:cubicBezTo>
                      <a:cubicBezTo>
                        <a:pt x="51435" y="40005"/>
                        <a:pt x="40005" y="51435"/>
                        <a:pt x="25717" y="51435"/>
                      </a:cubicBezTo>
                      <a:close/>
                      <a:moveTo>
                        <a:pt x="25717" y="7620"/>
                      </a:moveTo>
                      <a:cubicBezTo>
                        <a:pt x="16192" y="7620"/>
                        <a:pt x="8572" y="15240"/>
                        <a:pt x="8572" y="24765"/>
                      </a:cubicBezTo>
                      <a:cubicBezTo>
                        <a:pt x="8572" y="34290"/>
                        <a:pt x="16192" y="41910"/>
                        <a:pt x="25717" y="41910"/>
                      </a:cubicBezTo>
                      <a:cubicBezTo>
                        <a:pt x="35242" y="41910"/>
                        <a:pt x="42863" y="34290"/>
                        <a:pt x="42863" y="24765"/>
                      </a:cubicBezTo>
                      <a:cubicBezTo>
                        <a:pt x="42863" y="16192"/>
                        <a:pt x="35242" y="7620"/>
                        <a:pt x="25717" y="762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4" name="Google Shape;244;p23"/>
                <p:cNvSpPr/>
                <p:nvPr/>
              </p:nvSpPr>
              <p:spPr>
                <a:xfrm>
                  <a:off x="5496877" y="2626995"/>
                  <a:ext cx="70484" cy="70484"/>
                </a:xfrm>
                <a:custGeom>
                  <a:rect b="b" l="l" r="r" t="t"/>
                  <a:pathLst>
                    <a:path extrusionOk="0" h="70484" w="70484">
                      <a:moveTo>
                        <a:pt x="35242" y="70485"/>
                      </a:moveTo>
                      <a:cubicBezTo>
                        <a:pt x="15240" y="70485"/>
                        <a:pt x="0" y="54292"/>
                        <a:pt x="0" y="35242"/>
                      </a:cubicBezTo>
                      <a:cubicBezTo>
                        <a:pt x="0" y="15240"/>
                        <a:pt x="16192" y="0"/>
                        <a:pt x="35242" y="0"/>
                      </a:cubicBezTo>
                      <a:cubicBezTo>
                        <a:pt x="55245" y="0"/>
                        <a:pt x="70485" y="16192"/>
                        <a:pt x="70485" y="35242"/>
                      </a:cubicBezTo>
                      <a:cubicBezTo>
                        <a:pt x="70485" y="54292"/>
                        <a:pt x="54292" y="70485"/>
                        <a:pt x="35242" y="70485"/>
                      </a:cubicBezTo>
                      <a:close/>
                      <a:moveTo>
                        <a:pt x="35242" y="11430"/>
                      </a:moveTo>
                      <a:cubicBezTo>
                        <a:pt x="21907" y="11430"/>
                        <a:pt x="11430" y="21908"/>
                        <a:pt x="11430" y="35242"/>
                      </a:cubicBezTo>
                      <a:cubicBezTo>
                        <a:pt x="11430" y="48577"/>
                        <a:pt x="21907" y="59055"/>
                        <a:pt x="35242" y="59055"/>
                      </a:cubicBezTo>
                      <a:cubicBezTo>
                        <a:pt x="48578" y="59055"/>
                        <a:pt x="59055" y="48577"/>
                        <a:pt x="59055" y="35242"/>
                      </a:cubicBezTo>
                      <a:cubicBezTo>
                        <a:pt x="59055" y="21908"/>
                        <a:pt x="48578" y="11430"/>
                        <a:pt x="35242" y="1143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45" name="Google Shape;245;p23"/>
              <p:cNvGrpSpPr/>
              <p:nvPr/>
            </p:nvGrpSpPr>
            <p:grpSpPr>
              <a:xfrm>
                <a:off x="5230177" y="2771775"/>
                <a:ext cx="70484" cy="70484"/>
                <a:chOff x="5230177" y="2771775"/>
                <a:chExt cx="70484" cy="70484"/>
              </a:xfrm>
            </p:grpSpPr>
            <p:sp>
              <p:nvSpPr>
                <p:cNvPr id="246" name="Google Shape;246;p23"/>
                <p:cNvSpPr/>
                <p:nvPr/>
              </p:nvSpPr>
              <p:spPr>
                <a:xfrm>
                  <a:off x="5246369" y="2787967"/>
                  <a:ext cx="38100" cy="38100"/>
                </a:xfrm>
                <a:custGeom>
                  <a:rect b="b" l="l" r="r" t="t"/>
                  <a:pathLst>
                    <a:path extrusionOk="0" h="38100" w="38100">
                      <a:moveTo>
                        <a:pt x="19050" y="38100"/>
                      </a:moveTo>
                      <a:cubicBezTo>
                        <a:pt x="8573" y="38100"/>
                        <a:pt x="0" y="29528"/>
                        <a:pt x="0" y="19050"/>
                      </a:cubicBezTo>
                      <a:cubicBezTo>
                        <a:pt x="0" y="8573"/>
                        <a:pt x="8573" y="0"/>
                        <a:pt x="19050" y="0"/>
                      </a:cubicBezTo>
                      <a:cubicBezTo>
                        <a:pt x="29528" y="0"/>
                        <a:pt x="38100" y="8573"/>
                        <a:pt x="38100" y="19050"/>
                      </a:cubicBezTo>
                      <a:cubicBezTo>
                        <a:pt x="38100" y="29528"/>
                        <a:pt x="29528" y="38100"/>
                        <a:pt x="19050" y="38100"/>
                      </a:cubicBezTo>
                      <a:close/>
                      <a:moveTo>
                        <a:pt x="19050" y="6667"/>
                      </a:moveTo>
                      <a:cubicBezTo>
                        <a:pt x="12383" y="6667"/>
                        <a:pt x="6668" y="12383"/>
                        <a:pt x="6668" y="19050"/>
                      </a:cubicBezTo>
                      <a:cubicBezTo>
                        <a:pt x="6668" y="25717"/>
                        <a:pt x="12383" y="31433"/>
                        <a:pt x="19050" y="31433"/>
                      </a:cubicBezTo>
                      <a:cubicBezTo>
                        <a:pt x="25718" y="31433"/>
                        <a:pt x="31433" y="25717"/>
                        <a:pt x="31433" y="19050"/>
                      </a:cubicBezTo>
                      <a:cubicBezTo>
                        <a:pt x="32385" y="12383"/>
                        <a:pt x="25718" y="6667"/>
                        <a:pt x="19050" y="6667"/>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7" name="Google Shape;247;p23"/>
                <p:cNvSpPr/>
                <p:nvPr/>
              </p:nvSpPr>
              <p:spPr>
                <a:xfrm>
                  <a:off x="5239702" y="2781300"/>
                  <a:ext cx="51434" cy="51434"/>
                </a:xfrm>
                <a:custGeom>
                  <a:rect b="b" l="l" r="r" t="t"/>
                  <a:pathLst>
                    <a:path extrusionOk="0" h="51434" w="51434">
                      <a:moveTo>
                        <a:pt x="25717" y="51435"/>
                      </a:moveTo>
                      <a:cubicBezTo>
                        <a:pt x="11430" y="51435"/>
                        <a:pt x="0" y="40005"/>
                        <a:pt x="0" y="25717"/>
                      </a:cubicBezTo>
                      <a:cubicBezTo>
                        <a:pt x="0" y="11430"/>
                        <a:pt x="11430" y="0"/>
                        <a:pt x="25717" y="0"/>
                      </a:cubicBezTo>
                      <a:cubicBezTo>
                        <a:pt x="40005" y="0"/>
                        <a:pt x="51435" y="11430"/>
                        <a:pt x="51435" y="25717"/>
                      </a:cubicBezTo>
                      <a:cubicBezTo>
                        <a:pt x="51435" y="40005"/>
                        <a:pt x="40005" y="51435"/>
                        <a:pt x="25717" y="51435"/>
                      </a:cubicBezTo>
                      <a:close/>
                      <a:moveTo>
                        <a:pt x="25717" y="8572"/>
                      </a:moveTo>
                      <a:cubicBezTo>
                        <a:pt x="16192" y="8572"/>
                        <a:pt x="8572" y="16192"/>
                        <a:pt x="8572" y="25717"/>
                      </a:cubicBezTo>
                      <a:cubicBezTo>
                        <a:pt x="8572" y="35242"/>
                        <a:pt x="16192" y="42863"/>
                        <a:pt x="25717" y="42863"/>
                      </a:cubicBezTo>
                      <a:cubicBezTo>
                        <a:pt x="35242" y="42863"/>
                        <a:pt x="42863" y="35242"/>
                        <a:pt x="42863" y="25717"/>
                      </a:cubicBezTo>
                      <a:cubicBezTo>
                        <a:pt x="42863" y="16192"/>
                        <a:pt x="35242" y="8572"/>
                        <a:pt x="25717" y="857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8" name="Google Shape;248;p23"/>
                <p:cNvSpPr/>
                <p:nvPr/>
              </p:nvSpPr>
              <p:spPr>
                <a:xfrm>
                  <a:off x="5230177" y="2771775"/>
                  <a:ext cx="70484" cy="70484"/>
                </a:xfrm>
                <a:custGeom>
                  <a:rect b="b" l="l" r="r" t="t"/>
                  <a:pathLst>
                    <a:path extrusionOk="0" h="70484" w="70484">
                      <a:moveTo>
                        <a:pt x="35242" y="70485"/>
                      </a:moveTo>
                      <a:cubicBezTo>
                        <a:pt x="15240" y="70485"/>
                        <a:pt x="0" y="54292"/>
                        <a:pt x="0" y="35242"/>
                      </a:cubicBezTo>
                      <a:cubicBezTo>
                        <a:pt x="0" y="15240"/>
                        <a:pt x="16192" y="0"/>
                        <a:pt x="35242" y="0"/>
                      </a:cubicBezTo>
                      <a:cubicBezTo>
                        <a:pt x="55245" y="0"/>
                        <a:pt x="70485" y="16192"/>
                        <a:pt x="70485" y="35242"/>
                      </a:cubicBezTo>
                      <a:cubicBezTo>
                        <a:pt x="70485" y="54292"/>
                        <a:pt x="55245" y="70485"/>
                        <a:pt x="35242" y="70485"/>
                      </a:cubicBezTo>
                      <a:close/>
                      <a:moveTo>
                        <a:pt x="35242" y="11430"/>
                      </a:moveTo>
                      <a:cubicBezTo>
                        <a:pt x="21907" y="11430"/>
                        <a:pt x="11430" y="21908"/>
                        <a:pt x="11430" y="35242"/>
                      </a:cubicBezTo>
                      <a:cubicBezTo>
                        <a:pt x="11430" y="48578"/>
                        <a:pt x="21907" y="59055"/>
                        <a:pt x="35242" y="59055"/>
                      </a:cubicBezTo>
                      <a:cubicBezTo>
                        <a:pt x="48578" y="59055"/>
                        <a:pt x="59055" y="48578"/>
                        <a:pt x="59055" y="35242"/>
                      </a:cubicBezTo>
                      <a:cubicBezTo>
                        <a:pt x="59055" y="21908"/>
                        <a:pt x="48578" y="11430"/>
                        <a:pt x="35242" y="1143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49" name="Google Shape;249;p23"/>
              <p:cNvGrpSpPr/>
              <p:nvPr/>
            </p:nvGrpSpPr>
            <p:grpSpPr>
              <a:xfrm>
                <a:off x="5019675" y="2860357"/>
                <a:ext cx="70484" cy="70484"/>
                <a:chOff x="5019675" y="2860357"/>
                <a:chExt cx="70484" cy="70484"/>
              </a:xfrm>
            </p:grpSpPr>
            <p:sp>
              <p:nvSpPr>
                <p:cNvPr id="250" name="Google Shape;250;p23"/>
                <p:cNvSpPr/>
                <p:nvPr/>
              </p:nvSpPr>
              <p:spPr>
                <a:xfrm>
                  <a:off x="5035867" y="2876550"/>
                  <a:ext cx="38100" cy="38100"/>
                </a:xfrm>
                <a:custGeom>
                  <a:rect b="b" l="l" r="r" t="t"/>
                  <a:pathLst>
                    <a:path extrusionOk="0" h="38100" w="38100">
                      <a:moveTo>
                        <a:pt x="19050" y="38100"/>
                      </a:moveTo>
                      <a:cubicBezTo>
                        <a:pt x="8572" y="38100"/>
                        <a:pt x="0" y="29528"/>
                        <a:pt x="0" y="19050"/>
                      </a:cubicBezTo>
                      <a:cubicBezTo>
                        <a:pt x="0" y="8572"/>
                        <a:pt x="8572" y="0"/>
                        <a:pt x="19050" y="0"/>
                      </a:cubicBezTo>
                      <a:cubicBezTo>
                        <a:pt x="29527" y="0"/>
                        <a:pt x="38100" y="8572"/>
                        <a:pt x="38100" y="19050"/>
                      </a:cubicBezTo>
                      <a:cubicBezTo>
                        <a:pt x="38100" y="29528"/>
                        <a:pt x="29527" y="38100"/>
                        <a:pt x="19050" y="38100"/>
                      </a:cubicBezTo>
                      <a:close/>
                      <a:moveTo>
                        <a:pt x="19050" y="6667"/>
                      </a:moveTo>
                      <a:cubicBezTo>
                        <a:pt x="12382" y="6667"/>
                        <a:pt x="6667" y="12383"/>
                        <a:pt x="6667" y="19050"/>
                      </a:cubicBezTo>
                      <a:cubicBezTo>
                        <a:pt x="6667" y="25717"/>
                        <a:pt x="12382" y="31433"/>
                        <a:pt x="19050" y="31433"/>
                      </a:cubicBezTo>
                      <a:cubicBezTo>
                        <a:pt x="25717" y="31433"/>
                        <a:pt x="31432" y="25717"/>
                        <a:pt x="31432" y="19050"/>
                      </a:cubicBezTo>
                      <a:cubicBezTo>
                        <a:pt x="31432" y="12383"/>
                        <a:pt x="26670" y="6667"/>
                        <a:pt x="19050" y="6667"/>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1" name="Google Shape;251;p23"/>
                <p:cNvSpPr/>
                <p:nvPr/>
              </p:nvSpPr>
              <p:spPr>
                <a:xfrm>
                  <a:off x="5029200" y="2870834"/>
                  <a:ext cx="51434" cy="51435"/>
                </a:xfrm>
                <a:custGeom>
                  <a:rect b="b" l="l" r="r" t="t"/>
                  <a:pathLst>
                    <a:path extrusionOk="0" h="51435" w="51434">
                      <a:moveTo>
                        <a:pt x="25718" y="51435"/>
                      </a:moveTo>
                      <a:cubicBezTo>
                        <a:pt x="11430" y="51435"/>
                        <a:pt x="0" y="40005"/>
                        <a:pt x="0" y="25718"/>
                      </a:cubicBezTo>
                      <a:cubicBezTo>
                        <a:pt x="0" y="11430"/>
                        <a:pt x="11430" y="0"/>
                        <a:pt x="25718" y="0"/>
                      </a:cubicBezTo>
                      <a:cubicBezTo>
                        <a:pt x="40005" y="0"/>
                        <a:pt x="51435" y="11430"/>
                        <a:pt x="51435" y="25718"/>
                      </a:cubicBezTo>
                      <a:cubicBezTo>
                        <a:pt x="51435" y="40005"/>
                        <a:pt x="40005" y="51435"/>
                        <a:pt x="25718" y="51435"/>
                      </a:cubicBezTo>
                      <a:close/>
                      <a:moveTo>
                        <a:pt x="25718" y="7620"/>
                      </a:moveTo>
                      <a:cubicBezTo>
                        <a:pt x="16193" y="7620"/>
                        <a:pt x="8572" y="15240"/>
                        <a:pt x="8572" y="24765"/>
                      </a:cubicBezTo>
                      <a:cubicBezTo>
                        <a:pt x="8572" y="34290"/>
                        <a:pt x="16193" y="41910"/>
                        <a:pt x="25718" y="41910"/>
                      </a:cubicBezTo>
                      <a:cubicBezTo>
                        <a:pt x="35243" y="41910"/>
                        <a:pt x="42863" y="34290"/>
                        <a:pt x="42863" y="24765"/>
                      </a:cubicBezTo>
                      <a:cubicBezTo>
                        <a:pt x="42863" y="15240"/>
                        <a:pt x="35243" y="7620"/>
                        <a:pt x="25718" y="762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2" name="Google Shape;252;p23"/>
                <p:cNvSpPr/>
                <p:nvPr/>
              </p:nvSpPr>
              <p:spPr>
                <a:xfrm>
                  <a:off x="5019675" y="2860357"/>
                  <a:ext cx="70484" cy="70484"/>
                </a:xfrm>
                <a:custGeom>
                  <a:rect b="b" l="l" r="r" t="t"/>
                  <a:pathLst>
                    <a:path extrusionOk="0" h="70484" w="70484">
                      <a:moveTo>
                        <a:pt x="35243" y="70485"/>
                      </a:moveTo>
                      <a:cubicBezTo>
                        <a:pt x="15240" y="70485"/>
                        <a:pt x="0" y="54292"/>
                        <a:pt x="0" y="35242"/>
                      </a:cubicBezTo>
                      <a:cubicBezTo>
                        <a:pt x="0" y="15240"/>
                        <a:pt x="16193" y="0"/>
                        <a:pt x="35243" y="0"/>
                      </a:cubicBezTo>
                      <a:cubicBezTo>
                        <a:pt x="55245" y="0"/>
                        <a:pt x="70485" y="16192"/>
                        <a:pt x="70485" y="35242"/>
                      </a:cubicBezTo>
                      <a:cubicBezTo>
                        <a:pt x="70485" y="55245"/>
                        <a:pt x="55245" y="70485"/>
                        <a:pt x="35243" y="70485"/>
                      </a:cubicBezTo>
                      <a:close/>
                      <a:moveTo>
                        <a:pt x="35243" y="11430"/>
                      </a:moveTo>
                      <a:cubicBezTo>
                        <a:pt x="21907" y="11430"/>
                        <a:pt x="11430" y="21908"/>
                        <a:pt x="11430" y="35242"/>
                      </a:cubicBezTo>
                      <a:cubicBezTo>
                        <a:pt x="11430" y="48577"/>
                        <a:pt x="21907" y="59055"/>
                        <a:pt x="35243" y="59055"/>
                      </a:cubicBezTo>
                      <a:cubicBezTo>
                        <a:pt x="48578" y="59055"/>
                        <a:pt x="59055" y="48577"/>
                        <a:pt x="59055" y="35242"/>
                      </a:cubicBezTo>
                      <a:cubicBezTo>
                        <a:pt x="59055" y="21908"/>
                        <a:pt x="48578" y="11430"/>
                        <a:pt x="35243" y="1143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53" name="Google Shape;253;p23"/>
              <p:cNvGrpSpPr/>
              <p:nvPr/>
            </p:nvGrpSpPr>
            <p:grpSpPr>
              <a:xfrm>
                <a:off x="4977765" y="2781300"/>
                <a:ext cx="70484" cy="70484"/>
                <a:chOff x="4977765" y="2781300"/>
                <a:chExt cx="70484" cy="70484"/>
              </a:xfrm>
            </p:grpSpPr>
            <p:sp>
              <p:nvSpPr>
                <p:cNvPr id="254" name="Google Shape;254;p23"/>
                <p:cNvSpPr/>
                <p:nvPr/>
              </p:nvSpPr>
              <p:spPr>
                <a:xfrm>
                  <a:off x="4993957" y="2797492"/>
                  <a:ext cx="38100" cy="38100"/>
                </a:xfrm>
                <a:custGeom>
                  <a:rect b="b" l="l" r="r" t="t"/>
                  <a:pathLst>
                    <a:path extrusionOk="0" h="38100" w="38100">
                      <a:moveTo>
                        <a:pt x="19050" y="38100"/>
                      </a:moveTo>
                      <a:cubicBezTo>
                        <a:pt x="8573" y="38100"/>
                        <a:pt x="0" y="29528"/>
                        <a:pt x="0" y="19050"/>
                      </a:cubicBezTo>
                      <a:cubicBezTo>
                        <a:pt x="0" y="8573"/>
                        <a:pt x="8573" y="0"/>
                        <a:pt x="19050" y="0"/>
                      </a:cubicBezTo>
                      <a:cubicBezTo>
                        <a:pt x="29528" y="0"/>
                        <a:pt x="38100" y="8573"/>
                        <a:pt x="38100" y="19050"/>
                      </a:cubicBezTo>
                      <a:cubicBezTo>
                        <a:pt x="38100" y="29528"/>
                        <a:pt x="29528" y="38100"/>
                        <a:pt x="19050" y="38100"/>
                      </a:cubicBezTo>
                      <a:close/>
                      <a:moveTo>
                        <a:pt x="19050" y="5715"/>
                      </a:moveTo>
                      <a:cubicBezTo>
                        <a:pt x="12383" y="5715"/>
                        <a:pt x="6668" y="11430"/>
                        <a:pt x="6668" y="18098"/>
                      </a:cubicBezTo>
                      <a:cubicBezTo>
                        <a:pt x="6668" y="24765"/>
                        <a:pt x="12383" y="30480"/>
                        <a:pt x="19050" y="30480"/>
                      </a:cubicBezTo>
                      <a:cubicBezTo>
                        <a:pt x="25718" y="30480"/>
                        <a:pt x="31433" y="24765"/>
                        <a:pt x="31433" y="18098"/>
                      </a:cubicBezTo>
                      <a:cubicBezTo>
                        <a:pt x="31433" y="11430"/>
                        <a:pt x="25718" y="5715"/>
                        <a:pt x="19050" y="571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5" name="Google Shape;255;p23"/>
                <p:cNvSpPr/>
                <p:nvPr/>
              </p:nvSpPr>
              <p:spPr>
                <a:xfrm>
                  <a:off x="4987290" y="2790825"/>
                  <a:ext cx="51434" cy="51434"/>
                </a:xfrm>
                <a:custGeom>
                  <a:rect b="b" l="l" r="r" t="t"/>
                  <a:pathLst>
                    <a:path extrusionOk="0" h="51434" w="51434">
                      <a:moveTo>
                        <a:pt x="25717" y="51435"/>
                      </a:moveTo>
                      <a:cubicBezTo>
                        <a:pt x="11430" y="51435"/>
                        <a:pt x="0" y="40005"/>
                        <a:pt x="0" y="25717"/>
                      </a:cubicBezTo>
                      <a:cubicBezTo>
                        <a:pt x="0" y="11430"/>
                        <a:pt x="11430" y="0"/>
                        <a:pt x="25717" y="0"/>
                      </a:cubicBezTo>
                      <a:cubicBezTo>
                        <a:pt x="40005" y="0"/>
                        <a:pt x="51435" y="11430"/>
                        <a:pt x="51435" y="25717"/>
                      </a:cubicBezTo>
                      <a:cubicBezTo>
                        <a:pt x="51435" y="40005"/>
                        <a:pt x="40005" y="51435"/>
                        <a:pt x="25717" y="51435"/>
                      </a:cubicBezTo>
                      <a:close/>
                      <a:moveTo>
                        <a:pt x="25717" y="8572"/>
                      </a:moveTo>
                      <a:cubicBezTo>
                        <a:pt x="16192" y="8572"/>
                        <a:pt x="8572" y="16192"/>
                        <a:pt x="8572" y="25717"/>
                      </a:cubicBezTo>
                      <a:cubicBezTo>
                        <a:pt x="8572" y="35242"/>
                        <a:pt x="16192" y="42863"/>
                        <a:pt x="25717" y="42863"/>
                      </a:cubicBezTo>
                      <a:cubicBezTo>
                        <a:pt x="35242" y="42863"/>
                        <a:pt x="42863" y="35242"/>
                        <a:pt x="42863" y="25717"/>
                      </a:cubicBezTo>
                      <a:cubicBezTo>
                        <a:pt x="42863" y="16192"/>
                        <a:pt x="35242" y="8572"/>
                        <a:pt x="25717" y="857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6" name="Google Shape;256;p23"/>
                <p:cNvSpPr/>
                <p:nvPr/>
              </p:nvSpPr>
              <p:spPr>
                <a:xfrm>
                  <a:off x="4977765" y="2781300"/>
                  <a:ext cx="70484" cy="70484"/>
                </a:xfrm>
                <a:custGeom>
                  <a:rect b="b" l="l" r="r" t="t"/>
                  <a:pathLst>
                    <a:path extrusionOk="0" h="70484" w="70484">
                      <a:moveTo>
                        <a:pt x="35242" y="70485"/>
                      </a:moveTo>
                      <a:cubicBezTo>
                        <a:pt x="15240" y="70485"/>
                        <a:pt x="0" y="54292"/>
                        <a:pt x="0" y="35242"/>
                      </a:cubicBezTo>
                      <a:cubicBezTo>
                        <a:pt x="0" y="15240"/>
                        <a:pt x="16192" y="0"/>
                        <a:pt x="35242" y="0"/>
                      </a:cubicBezTo>
                      <a:cubicBezTo>
                        <a:pt x="55245" y="0"/>
                        <a:pt x="70485" y="16192"/>
                        <a:pt x="70485" y="35242"/>
                      </a:cubicBezTo>
                      <a:cubicBezTo>
                        <a:pt x="70485" y="54292"/>
                        <a:pt x="54292" y="70485"/>
                        <a:pt x="35242" y="70485"/>
                      </a:cubicBezTo>
                      <a:close/>
                      <a:moveTo>
                        <a:pt x="35242" y="11430"/>
                      </a:moveTo>
                      <a:cubicBezTo>
                        <a:pt x="21907" y="11430"/>
                        <a:pt x="11430" y="21908"/>
                        <a:pt x="11430" y="35242"/>
                      </a:cubicBezTo>
                      <a:cubicBezTo>
                        <a:pt x="11430" y="48578"/>
                        <a:pt x="21907" y="59055"/>
                        <a:pt x="35242" y="59055"/>
                      </a:cubicBezTo>
                      <a:cubicBezTo>
                        <a:pt x="48578" y="59055"/>
                        <a:pt x="59055" y="48578"/>
                        <a:pt x="59055" y="35242"/>
                      </a:cubicBezTo>
                      <a:cubicBezTo>
                        <a:pt x="59055" y="21908"/>
                        <a:pt x="48578" y="11430"/>
                        <a:pt x="35242" y="1143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57" name="Google Shape;257;p23"/>
              <p:cNvGrpSpPr/>
              <p:nvPr/>
            </p:nvGrpSpPr>
            <p:grpSpPr>
              <a:xfrm>
                <a:off x="4786312" y="2654617"/>
                <a:ext cx="70484" cy="70485"/>
                <a:chOff x="4786312" y="2654617"/>
                <a:chExt cx="70484" cy="70485"/>
              </a:xfrm>
            </p:grpSpPr>
            <p:sp>
              <p:nvSpPr>
                <p:cNvPr id="258" name="Google Shape;258;p23"/>
                <p:cNvSpPr/>
                <p:nvPr/>
              </p:nvSpPr>
              <p:spPr>
                <a:xfrm>
                  <a:off x="4802504" y="2670809"/>
                  <a:ext cx="38100" cy="38100"/>
                </a:xfrm>
                <a:custGeom>
                  <a:rect b="b" l="l" r="r" t="t"/>
                  <a:pathLst>
                    <a:path extrusionOk="0" h="38100" w="38100">
                      <a:moveTo>
                        <a:pt x="19050" y="38100"/>
                      </a:moveTo>
                      <a:cubicBezTo>
                        <a:pt x="8573" y="38100"/>
                        <a:pt x="0" y="29528"/>
                        <a:pt x="0" y="19050"/>
                      </a:cubicBezTo>
                      <a:cubicBezTo>
                        <a:pt x="0" y="8573"/>
                        <a:pt x="8573" y="0"/>
                        <a:pt x="19050" y="0"/>
                      </a:cubicBezTo>
                      <a:cubicBezTo>
                        <a:pt x="29528" y="0"/>
                        <a:pt x="38100" y="8573"/>
                        <a:pt x="38100" y="19050"/>
                      </a:cubicBezTo>
                      <a:cubicBezTo>
                        <a:pt x="38100" y="29528"/>
                        <a:pt x="29528" y="38100"/>
                        <a:pt x="19050" y="38100"/>
                      </a:cubicBezTo>
                      <a:close/>
                      <a:moveTo>
                        <a:pt x="19050" y="6668"/>
                      </a:moveTo>
                      <a:cubicBezTo>
                        <a:pt x="12383" y="6668"/>
                        <a:pt x="6667" y="12383"/>
                        <a:pt x="6667" y="19050"/>
                      </a:cubicBezTo>
                      <a:cubicBezTo>
                        <a:pt x="6667" y="25718"/>
                        <a:pt x="12383" y="31433"/>
                        <a:pt x="19050" y="31433"/>
                      </a:cubicBezTo>
                      <a:cubicBezTo>
                        <a:pt x="25717" y="31433"/>
                        <a:pt x="31433" y="25718"/>
                        <a:pt x="31433" y="19050"/>
                      </a:cubicBezTo>
                      <a:cubicBezTo>
                        <a:pt x="31433" y="12383"/>
                        <a:pt x="25717" y="6668"/>
                        <a:pt x="19050" y="6668"/>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9" name="Google Shape;259;p23"/>
                <p:cNvSpPr/>
                <p:nvPr/>
              </p:nvSpPr>
              <p:spPr>
                <a:xfrm>
                  <a:off x="4795837" y="2665095"/>
                  <a:ext cx="51434" cy="51434"/>
                </a:xfrm>
                <a:custGeom>
                  <a:rect b="b" l="l" r="r" t="t"/>
                  <a:pathLst>
                    <a:path extrusionOk="0" h="51434" w="51434">
                      <a:moveTo>
                        <a:pt x="25717" y="51435"/>
                      </a:moveTo>
                      <a:cubicBezTo>
                        <a:pt x="11430" y="51435"/>
                        <a:pt x="0" y="40005"/>
                        <a:pt x="0" y="25717"/>
                      </a:cubicBezTo>
                      <a:cubicBezTo>
                        <a:pt x="0" y="11430"/>
                        <a:pt x="11430" y="0"/>
                        <a:pt x="25717" y="0"/>
                      </a:cubicBezTo>
                      <a:cubicBezTo>
                        <a:pt x="40005" y="0"/>
                        <a:pt x="51435" y="11430"/>
                        <a:pt x="51435" y="25717"/>
                      </a:cubicBezTo>
                      <a:cubicBezTo>
                        <a:pt x="51435" y="39052"/>
                        <a:pt x="40005" y="51435"/>
                        <a:pt x="25717" y="51435"/>
                      </a:cubicBezTo>
                      <a:close/>
                      <a:moveTo>
                        <a:pt x="25717" y="7620"/>
                      </a:moveTo>
                      <a:cubicBezTo>
                        <a:pt x="16192" y="7620"/>
                        <a:pt x="8572" y="15240"/>
                        <a:pt x="8572" y="24765"/>
                      </a:cubicBezTo>
                      <a:cubicBezTo>
                        <a:pt x="8572" y="34290"/>
                        <a:pt x="16192" y="41910"/>
                        <a:pt x="25717" y="41910"/>
                      </a:cubicBezTo>
                      <a:cubicBezTo>
                        <a:pt x="35242" y="41910"/>
                        <a:pt x="42863" y="34290"/>
                        <a:pt x="42863" y="24765"/>
                      </a:cubicBezTo>
                      <a:cubicBezTo>
                        <a:pt x="42863" y="15240"/>
                        <a:pt x="35242" y="7620"/>
                        <a:pt x="25717" y="762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0" name="Google Shape;260;p23"/>
                <p:cNvSpPr/>
                <p:nvPr/>
              </p:nvSpPr>
              <p:spPr>
                <a:xfrm>
                  <a:off x="4786312" y="2654617"/>
                  <a:ext cx="70484" cy="70485"/>
                </a:xfrm>
                <a:custGeom>
                  <a:rect b="b" l="l" r="r" t="t"/>
                  <a:pathLst>
                    <a:path extrusionOk="0" h="70485" w="70484">
                      <a:moveTo>
                        <a:pt x="35242" y="70485"/>
                      </a:moveTo>
                      <a:cubicBezTo>
                        <a:pt x="15240" y="70485"/>
                        <a:pt x="0" y="54292"/>
                        <a:pt x="0" y="35242"/>
                      </a:cubicBezTo>
                      <a:cubicBezTo>
                        <a:pt x="0" y="15240"/>
                        <a:pt x="16192" y="0"/>
                        <a:pt x="35242" y="0"/>
                      </a:cubicBezTo>
                      <a:cubicBezTo>
                        <a:pt x="55245" y="0"/>
                        <a:pt x="70485" y="16192"/>
                        <a:pt x="70485" y="35242"/>
                      </a:cubicBezTo>
                      <a:cubicBezTo>
                        <a:pt x="70485" y="55245"/>
                        <a:pt x="54292" y="70485"/>
                        <a:pt x="35242" y="70485"/>
                      </a:cubicBezTo>
                      <a:close/>
                      <a:moveTo>
                        <a:pt x="35242" y="11430"/>
                      </a:moveTo>
                      <a:cubicBezTo>
                        <a:pt x="21908" y="11430"/>
                        <a:pt x="11430" y="21908"/>
                        <a:pt x="11430" y="35242"/>
                      </a:cubicBezTo>
                      <a:cubicBezTo>
                        <a:pt x="11430" y="48578"/>
                        <a:pt x="21908" y="59055"/>
                        <a:pt x="35242" y="59055"/>
                      </a:cubicBezTo>
                      <a:cubicBezTo>
                        <a:pt x="48578" y="59055"/>
                        <a:pt x="59055" y="48578"/>
                        <a:pt x="59055" y="35242"/>
                      </a:cubicBezTo>
                      <a:cubicBezTo>
                        <a:pt x="58103" y="22860"/>
                        <a:pt x="47625" y="11430"/>
                        <a:pt x="35242" y="1143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61" name="Google Shape;261;p23"/>
              <p:cNvGrpSpPr/>
              <p:nvPr/>
            </p:nvGrpSpPr>
            <p:grpSpPr>
              <a:xfrm>
                <a:off x="4804409" y="2804159"/>
                <a:ext cx="71437" cy="71437"/>
                <a:chOff x="4804409" y="2804159"/>
                <a:chExt cx="71437" cy="71437"/>
              </a:xfrm>
            </p:grpSpPr>
            <p:sp>
              <p:nvSpPr>
                <p:cNvPr id="262" name="Google Shape;262;p23"/>
                <p:cNvSpPr/>
                <p:nvPr/>
              </p:nvSpPr>
              <p:spPr>
                <a:xfrm>
                  <a:off x="4820530" y="2820280"/>
                  <a:ext cx="38244" cy="38244"/>
                </a:xfrm>
                <a:custGeom>
                  <a:rect b="b" l="l" r="r" t="t"/>
                  <a:pathLst>
                    <a:path extrusionOk="0" h="38244" w="38244">
                      <a:moveTo>
                        <a:pt x="18170" y="38172"/>
                      </a:moveTo>
                      <a:cubicBezTo>
                        <a:pt x="7692" y="38172"/>
                        <a:pt x="-880" y="28647"/>
                        <a:pt x="72" y="18170"/>
                      </a:cubicBezTo>
                      <a:cubicBezTo>
                        <a:pt x="72" y="7692"/>
                        <a:pt x="9597" y="-880"/>
                        <a:pt x="20075" y="72"/>
                      </a:cubicBezTo>
                      <a:cubicBezTo>
                        <a:pt x="30552" y="72"/>
                        <a:pt x="39125" y="9597"/>
                        <a:pt x="38172" y="20075"/>
                      </a:cubicBezTo>
                      <a:cubicBezTo>
                        <a:pt x="38172" y="30552"/>
                        <a:pt x="29600" y="39125"/>
                        <a:pt x="18170" y="38172"/>
                      </a:cubicBezTo>
                      <a:close/>
                      <a:moveTo>
                        <a:pt x="20075" y="6740"/>
                      </a:moveTo>
                      <a:cubicBezTo>
                        <a:pt x="13407" y="6740"/>
                        <a:pt x="6740" y="11502"/>
                        <a:pt x="6740" y="19122"/>
                      </a:cubicBezTo>
                      <a:cubicBezTo>
                        <a:pt x="6740" y="25790"/>
                        <a:pt x="11502" y="32457"/>
                        <a:pt x="19122" y="32457"/>
                      </a:cubicBezTo>
                      <a:cubicBezTo>
                        <a:pt x="25790" y="32457"/>
                        <a:pt x="32457" y="27695"/>
                        <a:pt x="32457" y="20075"/>
                      </a:cubicBezTo>
                      <a:cubicBezTo>
                        <a:pt x="32457" y="12455"/>
                        <a:pt x="26742" y="6740"/>
                        <a:pt x="20075" y="674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3" name="Google Shape;263;p23"/>
                <p:cNvSpPr/>
                <p:nvPr/>
              </p:nvSpPr>
              <p:spPr>
                <a:xfrm>
                  <a:off x="4813879" y="2814581"/>
                  <a:ext cx="51546" cy="51490"/>
                </a:xfrm>
                <a:custGeom>
                  <a:rect b="b" l="l" r="r" t="t"/>
                  <a:pathLst>
                    <a:path extrusionOk="0" h="51490" w="51546">
                      <a:moveTo>
                        <a:pt x="24821" y="51490"/>
                      </a:moveTo>
                      <a:cubicBezTo>
                        <a:pt x="10533" y="50538"/>
                        <a:pt x="-897" y="39108"/>
                        <a:pt x="55" y="24821"/>
                      </a:cubicBezTo>
                      <a:cubicBezTo>
                        <a:pt x="1008" y="10533"/>
                        <a:pt x="12438" y="-897"/>
                        <a:pt x="26726" y="56"/>
                      </a:cubicBezTo>
                      <a:cubicBezTo>
                        <a:pt x="41013" y="1008"/>
                        <a:pt x="52443" y="12438"/>
                        <a:pt x="51491" y="26726"/>
                      </a:cubicBezTo>
                      <a:cubicBezTo>
                        <a:pt x="51491" y="41013"/>
                        <a:pt x="39108" y="51490"/>
                        <a:pt x="24821" y="51490"/>
                      </a:cubicBezTo>
                      <a:close/>
                      <a:moveTo>
                        <a:pt x="26726" y="7676"/>
                      </a:moveTo>
                      <a:cubicBezTo>
                        <a:pt x="17201" y="7676"/>
                        <a:pt x="8628" y="14343"/>
                        <a:pt x="8628" y="23868"/>
                      </a:cubicBezTo>
                      <a:cubicBezTo>
                        <a:pt x="8628" y="33393"/>
                        <a:pt x="15296" y="41965"/>
                        <a:pt x="24821" y="41965"/>
                      </a:cubicBezTo>
                      <a:cubicBezTo>
                        <a:pt x="34346" y="41965"/>
                        <a:pt x="42918" y="35298"/>
                        <a:pt x="42918" y="25773"/>
                      </a:cubicBezTo>
                      <a:cubicBezTo>
                        <a:pt x="43871" y="16248"/>
                        <a:pt x="36251" y="8628"/>
                        <a:pt x="26726" y="7676"/>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4" name="Google Shape;264;p23"/>
                <p:cNvSpPr/>
                <p:nvPr/>
              </p:nvSpPr>
              <p:spPr>
                <a:xfrm>
                  <a:off x="4804409" y="2804159"/>
                  <a:ext cx="71437" cy="71437"/>
                </a:xfrm>
                <a:custGeom>
                  <a:rect b="b" l="l" r="r" t="t"/>
                  <a:pathLst>
                    <a:path extrusionOk="0" h="71437" w="71437">
                      <a:moveTo>
                        <a:pt x="34290" y="71438"/>
                      </a:moveTo>
                      <a:cubicBezTo>
                        <a:pt x="14288" y="70485"/>
                        <a:pt x="0" y="54293"/>
                        <a:pt x="0" y="34290"/>
                      </a:cubicBezTo>
                      <a:cubicBezTo>
                        <a:pt x="0" y="14288"/>
                        <a:pt x="17145" y="0"/>
                        <a:pt x="37148" y="0"/>
                      </a:cubicBezTo>
                      <a:cubicBezTo>
                        <a:pt x="57150" y="953"/>
                        <a:pt x="71438" y="17145"/>
                        <a:pt x="71438" y="37148"/>
                      </a:cubicBezTo>
                      <a:cubicBezTo>
                        <a:pt x="71438" y="57150"/>
                        <a:pt x="53340" y="71438"/>
                        <a:pt x="34290" y="71438"/>
                      </a:cubicBezTo>
                      <a:close/>
                      <a:moveTo>
                        <a:pt x="36195" y="12383"/>
                      </a:moveTo>
                      <a:cubicBezTo>
                        <a:pt x="22860" y="11430"/>
                        <a:pt x="12383" y="21908"/>
                        <a:pt x="11430" y="35243"/>
                      </a:cubicBezTo>
                      <a:cubicBezTo>
                        <a:pt x="10478" y="48578"/>
                        <a:pt x="20955" y="59055"/>
                        <a:pt x="34290" y="60008"/>
                      </a:cubicBezTo>
                      <a:cubicBezTo>
                        <a:pt x="47625" y="60960"/>
                        <a:pt x="58103" y="50483"/>
                        <a:pt x="59055" y="37148"/>
                      </a:cubicBezTo>
                      <a:cubicBezTo>
                        <a:pt x="60008" y="23813"/>
                        <a:pt x="49530" y="12383"/>
                        <a:pt x="36195" y="1238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65" name="Google Shape;265;p23"/>
              <p:cNvGrpSpPr/>
              <p:nvPr/>
            </p:nvGrpSpPr>
            <p:grpSpPr>
              <a:xfrm>
                <a:off x="4471987" y="2789872"/>
                <a:ext cx="71437" cy="71479"/>
                <a:chOff x="4471987" y="2789872"/>
                <a:chExt cx="71437" cy="71479"/>
              </a:xfrm>
            </p:grpSpPr>
            <p:sp>
              <p:nvSpPr>
                <p:cNvPr id="266" name="Google Shape;266;p23"/>
                <p:cNvSpPr/>
                <p:nvPr/>
              </p:nvSpPr>
              <p:spPr>
                <a:xfrm>
                  <a:off x="4489060" y="2806945"/>
                  <a:ext cx="38244" cy="38172"/>
                </a:xfrm>
                <a:custGeom>
                  <a:rect b="b" l="l" r="r" t="t"/>
                  <a:pathLst>
                    <a:path extrusionOk="0" h="38172" w="38244">
                      <a:moveTo>
                        <a:pt x="18170" y="38172"/>
                      </a:moveTo>
                      <a:cubicBezTo>
                        <a:pt x="7692" y="38172"/>
                        <a:pt x="-880" y="28647"/>
                        <a:pt x="72" y="18170"/>
                      </a:cubicBezTo>
                      <a:cubicBezTo>
                        <a:pt x="72" y="7692"/>
                        <a:pt x="9597" y="-880"/>
                        <a:pt x="20075" y="72"/>
                      </a:cubicBezTo>
                      <a:cubicBezTo>
                        <a:pt x="30552" y="72"/>
                        <a:pt x="39125" y="9597"/>
                        <a:pt x="38172" y="20075"/>
                      </a:cubicBezTo>
                      <a:cubicBezTo>
                        <a:pt x="37220" y="30552"/>
                        <a:pt x="28647" y="38172"/>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1505" y="12455"/>
                        <a:pt x="26742" y="5787"/>
                        <a:pt x="19122" y="5787"/>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7" name="Google Shape;267;p23"/>
                <p:cNvSpPr/>
                <p:nvPr/>
              </p:nvSpPr>
              <p:spPr>
                <a:xfrm>
                  <a:off x="4482409" y="2800294"/>
                  <a:ext cx="51545" cy="51545"/>
                </a:xfrm>
                <a:custGeom>
                  <a:rect b="b" l="l" r="r" t="t"/>
                  <a:pathLst>
                    <a:path extrusionOk="0" h="51545" w="51545">
                      <a:moveTo>
                        <a:pt x="24820" y="51490"/>
                      </a:moveTo>
                      <a:cubicBezTo>
                        <a:pt x="10533" y="50538"/>
                        <a:pt x="-897" y="39108"/>
                        <a:pt x="56" y="24821"/>
                      </a:cubicBezTo>
                      <a:cubicBezTo>
                        <a:pt x="1008" y="10533"/>
                        <a:pt x="12438" y="-897"/>
                        <a:pt x="26725" y="56"/>
                      </a:cubicBezTo>
                      <a:cubicBezTo>
                        <a:pt x="41013" y="1008"/>
                        <a:pt x="52443" y="12438"/>
                        <a:pt x="51490" y="26726"/>
                      </a:cubicBezTo>
                      <a:cubicBezTo>
                        <a:pt x="50538" y="41013"/>
                        <a:pt x="39108" y="52443"/>
                        <a:pt x="24820" y="51490"/>
                      </a:cubicBezTo>
                      <a:close/>
                      <a:moveTo>
                        <a:pt x="25773" y="7676"/>
                      </a:moveTo>
                      <a:cubicBezTo>
                        <a:pt x="16248" y="7676"/>
                        <a:pt x="7675" y="14343"/>
                        <a:pt x="7675" y="23868"/>
                      </a:cubicBezTo>
                      <a:cubicBezTo>
                        <a:pt x="7675" y="33393"/>
                        <a:pt x="14343" y="41965"/>
                        <a:pt x="23868" y="41965"/>
                      </a:cubicBezTo>
                      <a:cubicBezTo>
                        <a:pt x="33393" y="41965"/>
                        <a:pt x="41965" y="35298"/>
                        <a:pt x="41965" y="25773"/>
                      </a:cubicBezTo>
                      <a:cubicBezTo>
                        <a:pt x="42918" y="16248"/>
                        <a:pt x="35298" y="8628"/>
                        <a:pt x="25773" y="7676"/>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8" name="Google Shape;268;p23"/>
                <p:cNvSpPr/>
                <p:nvPr/>
              </p:nvSpPr>
              <p:spPr>
                <a:xfrm>
                  <a:off x="4471987" y="2789872"/>
                  <a:ext cx="71437" cy="71479"/>
                </a:xfrm>
                <a:custGeom>
                  <a:rect b="b" l="l" r="r" t="t"/>
                  <a:pathLst>
                    <a:path extrusionOk="0" h="71479" w="71437">
                      <a:moveTo>
                        <a:pt x="34290" y="71438"/>
                      </a:moveTo>
                      <a:cubicBezTo>
                        <a:pt x="14288" y="70485"/>
                        <a:pt x="0" y="54293"/>
                        <a:pt x="0" y="34290"/>
                      </a:cubicBezTo>
                      <a:cubicBezTo>
                        <a:pt x="953" y="14288"/>
                        <a:pt x="17145" y="0"/>
                        <a:pt x="37147" y="0"/>
                      </a:cubicBezTo>
                      <a:cubicBezTo>
                        <a:pt x="57150" y="953"/>
                        <a:pt x="71438" y="17145"/>
                        <a:pt x="71438" y="37148"/>
                      </a:cubicBezTo>
                      <a:cubicBezTo>
                        <a:pt x="70485" y="57150"/>
                        <a:pt x="54292" y="72390"/>
                        <a:pt x="34290" y="71438"/>
                      </a:cubicBezTo>
                      <a:close/>
                      <a:moveTo>
                        <a:pt x="37147" y="12383"/>
                      </a:moveTo>
                      <a:cubicBezTo>
                        <a:pt x="23813" y="11430"/>
                        <a:pt x="13335" y="21908"/>
                        <a:pt x="12383" y="35243"/>
                      </a:cubicBezTo>
                      <a:cubicBezTo>
                        <a:pt x="11430" y="48578"/>
                        <a:pt x="21908" y="59055"/>
                        <a:pt x="35242" y="60008"/>
                      </a:cubicBezTo>
                      <a:cubicBezTo>
                        <a:pt x="48578" y="60960"/>
                        <a:pt x="59055" y="50483"/>
                        <a:pt x="60008" y="37148"/>
                      </a:cubicBezTo>
                      <a:cubicBezTo>
                        <a:pt x="60008" y="23813"/>
                        <a:pt x="49530" y="12383"/>
                        <a:pt x="37147" y="1238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69" name="Google Shape;269;p23"/>
              <p:cNvGrpSpPr/>
              <p:nvPr/>
            </p:nvGrpSpPr>
            <p:grpSpPr>
              <a:xfrm>
                <a:off x="4547234" y="3037522"/>
                <a:ext cx="71437" cy="71479"/>
                <a:chOff x="4547234" y="3037522"/>
                <a:chExt cx="71437" cy="71479"/>
              </a:xfrm>
            </p:grpSpPr>
            <p:sp>
              <p:nvSpPr>
                <p:cNvPr id="270" name="Google Shape;270;p23"/>
                <p:cNvSpPr/>
                <p:nvPr/>
              </p:nvSpPr>
              <p:spPr>
                <a:xfrm>
                  <a:off x="4563355" y="3054595"/>
                  <a:ext cx="38244" cy="38172"/>
                </a:xfrm>
                <a:custGeom>
                  <a:rect b="b" l="l" r="r" t="t"/>
                  <a:pathLst>
                    <a:path extrusionOk="0" h="38172" w="38244">
                      <a:moveTo>
                        <a:pt x="18170" y="38172"/>
                      </a:moveTo>
                      <a:cubicBezTo>
                        <a:pt x="7692" y="38172"/>
                        <a:pt x="-880" y="28647"/>
                        <a:pt x="72" y="18170"/>
                      </a:cubicBezTo>
                      <a:cubicBezTo>
                        <a:pt x="72" y="7692"/>
                        <a:pt x="9597" y="-880"/>
                        <a:pt x="20075" y="72"/>
                      </a:cubicBezTo>
                      <a:cubicBezTo>
                        <a:pt x="30552" y="72"/>
                        <a:pt x="39125" y="9597"/>
                        <a:pt x="38172" y="20075"/>
                      </a:cubicBezTo>
                      <a:cubicBezTo>
                        <a:pt x="38172" y="30552"/>
                        <a:pt x="28647" y="38172"/>
                        <a:pt x="18170" y="38172"/>
                      </a:cubicBezTo>
                      <a:close/>
                      <a:moveTo>
                        <a:pt x="20075" y="5787"/>
                      </a:moveTo>
                      <a:cubicBezTo>
                        <a:pt x="13407" y="5787"/>
                        <a:pt x="6740" y="10550"/>
                        <a:pt x="6740" y="18170"/>
                      </a:cubicBezTo>
                      <a:cubicBezTo>
                        <a:pt x="6740" y="24837"/>
                        <a:pt x="11502" y="31505"/>
                        <a:pt x="19122" y="31505"/>
                      </a:cubicBezTo>
                      <a:cubicBezTo>
                        <a:pt x="25790" y="31505"/>
                        <a:pt x="32457" y="26742"/>
                        <a:pt x="32457" y="19122"/>
                      </a:cubicBezTo>
                      <a:cubicBezTo>
                        <a:pt x="32457" y="12455"/>
                        <a:pt x="26742" y="6740"/>
                        <a:pt x="20075" y="5787"/>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1" name="Google Shape;271;p23"/>
                <p:cNvSpPr/>
                <p:nvPr/>
              </p:nvSpPr>
              <p:spPr>
                <a:xfrm>
                  <a:off x="4556704" y="3047944"/>
                  <a:ext cx="51546" cy="51545"/>
                </a:xfrm>
                <a:custGeom>
                  <a:rect b="b" l="l" r="r" t="t"/>
                  <a:pathLst>
                    <a:path extrusionOk="0" h="51545" w="51546">
                      <a:moveTo>
                        <a:pt x="24821" y="51490"/>
                      </a:moveTo>
                      <a:cubicBezTo>
                        <a:pt x="10533" y="50538"/>
                        <a:pt x="-897" y="39108"/>
                        <a:pt x="55" y="24821"/>
                      </a:cubicBezTo>
                      <a:cubicBezTo>
                        <a:pt x="1008" y="10533"/>
                        <a:pt x="12438" y="-897"/>
                        <a:pt x="26726" y="56"/>
                      </a:cubicBezTo>
                      <a:cubicBezTo>
                        <a:pt x="41013" y="1008"/>
                        <a:pt x="52443" y="12438"/>
                        <a:pt x="51491" y="26726"/>
                      </a:cubicBezTo>
                      <a:cubicBezTo>
                        <a:pt x="51491" y="41013"/>
                        <a:pt x="39108" y="52443"/>
                        <a:pt x="24821" y="51490"/>
                      </a:cubicBezTo>
                      <a:close/>
                      <a:moveTo>
                        <a:pt x="26726" y="8628"/>
                      </a:moveTo>
                      <a:cubicBezTo>
                        <a:pt x="17201" y="8628"/>
                        <a:pt x="8628" y="15296"/>
                        <a:pt x="8628" y="24821"/>
                      </a:cubicBezTo>
                      <a:cubicBezTo>
                        <a:pt x="8628" y="34346"/>
                        <a:pt x="15296" y="42918"/>
                        <a:pt x="24821" y="42918"/>
                      </a:cubicBezTo>
                      <a:cubicBezTo>
                        <a:pt x="34346" y="42918"/>
                        <a:pt x="42918" y="36251"/>
                        <a:pt x="42918" y="26726"/>
                      </a:cubicBezTo>
                      <a:cubicBezTo>
                        <a:pt x="43871" y="17201"/>
                        <a:pt x="36251" y="8628"/>
                        <a:pt x="26726" y="8628"/>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2" name="Google Shape;272;p23"/>
                <p:cNvSpPr/>
                <p:nvPr/>
              </p:nvSpPr>
              <p:spPr>
                <a:xfrm>
                  <a:off x="4547234" y="3037522"/>
                  <a:ext cx="71437" cy="71479"/>
                </a:xfrm>
                <a:custGeom>
                  <a:rect b="b" l="l" r="r" t="t"/>
                  <a:pathLst>
                    <a:path extrusionOk="0" h="71479" w="71437">
                      <a:moveTo>
                        <a:pt x="34290" y="71438"/>
                      </a:moveTo>
                      <a:cubicBezTo>
                        <a:pt x="14288" y="70485"/>
                        <a:pt x="0" y="54293"/>
                        <a:pt x="0" y="34290"/>
                      </a:cubicBezTo>
                      <a:cubicBezTo>
                        <a:pt x="953" y="14288"/>
                        <a:pt x="17145" y="0"/>
                        <a:pt x="37148" y="0"/>
                      </a:cubicBezTo>
                      <a:cubicBezTo>
                        <a:pt x="57150" y="0"/>
                        <a:pt x="71438" y="17145"/>
                        <a:pt x="71438" y="37148"/>
                      </a:cubicBezTo>
                      <a:cubicBezTo>
                        <a:pt x="71438" y="57150"/>
                        <a:pt x="53340" y="72390"/>
                        <a:pt x="34290" y="71438"/>
                      </a:cubicBezTo>
                      <a:close/>
                      <a:moveTo>
                        <a:pt x="36195" y="12383"/>
                      </a:moveTo>
                      <a:cubicBezTo>
                        <a:pt x="22860" y="11430"/>
                        <a:pt x="12383" y="21908"/>
                        <a:pt x="11430" y="35243"/>
                      </a:cubicBezTo>
                      <a:cubicBezTo>
                        <a:pt x="10478" y="48578"/>
                        <a:pt x="20955" y="59055"/>
                        <a:pt x="34290" y="60008"/>
                      </a:cubicBezTo>
                      <a:cubicBezTo>
                        <a:pt x="47625" y="60960"/>
                        <a:pt x="58103" y="50483"/>
                        <a:pt x="59055" y="37148"/>
                      </a:cubicBezTo>
                      <a:cubicBezTo>
                        <a:pt x="60008" y="23813"/>
                        <a:pt x="49530" y="13335"/>
                        <a:pt x="36195" y="1238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73" name="Google Shape;273;p23"/>
              <p:cNvGrpSpPr/>
              <p:nvPr/>
            </p:nvGrpSpPr>
            <p:grpSpPr>
              <a:xfrm>
                <a:off x="4476750" y="3580447"/>
                <a:ext cx="71437" cy="71437"/>
                <a:chOff x="4476750" y="3580447"/>
                <a:chExt cx="71437" cy="71437"/>
              </a:xfrm>
            </p:grpSpPr>
            <p:sp>
              <p:nvSpPr>
                <p:cNvPr id="274" name="Google Shape;274;p23"/>
                <p:cNvSpPr/>
                <p:nvPr/>
              </p:nvSpPr>
              <p:spPr>
                <a:xfrm>
                  <a:off x="4493822" y="3597520"/>
                  <a:ext cx="38244" cy="38172"/>
                </a:xfrm>
                <a:custGeom>
                  <a:rect b="b" l="l" r="r" t="t"/>
                  <a:pathLst>
                    <a:path extrusionOk="0" h="38172" w="38244">
                      <a:moveTo>
                        <a:pt x="18170" y="38172"/>
                      </a:moveTo>
                      <a:cubicBezTo>
                        <a:pt x="7692" y="38172"/>
                        <a:pt x="-880" y="28647"/>
                        <a:pt x="72" y="18170"/>
                      </a:cubicBezTo>
                      <a:cubicBezTo>
                        <a:pt x="72" y="7692"/>
                        <a:pt x="9597" y="-880"/>
                        <a:pt x="20075" y="72"/>
                      </a:cubicBezTo>
                      <a:cubicBezTo>
                        <a:pt x="30552" y="72"/>
                        <a:pt x="39125" y="9597"/>
                        <a:pt x="38172" y="20075"/>
                      </a:cubicBezTo>
                      <a:cubicBezTo>
                        <a:pt x="37220" y="30552"/>
                        <a:pt x="28647" y="38172"/>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1505" y="11502"/>
                        <a:pt x="26742" y="5787"/>
                        <a:pt x="19122" y="5787"/>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5" name="Google Shape;275;p23"/>
                <p:cNvSpPr/>
                <p:nvPr/>
              </p:nvSpPr>
              <p:spPr>
                <a:xfrm>
                  <a:off x="4486219" y="3590869"/>
                  <a:ext cx="51545" cy="51490"/>
                </a:xfrm>
                <a:custGeom>
                  <a:rect b="b" l="l" r="r" t="t"/>
                  <a:pathLst>
                    <a:path extrusionOk="0" h="51490" w="51545">
                      <a:moveTo>
                        <a:pt x="24821" y="51490"/>
                      </a:moveTo>
                      <a:cubicBezTo>
                        <a:pt x="10533" y="50538"/>
                        <a:pt x="-897" y="39108"/>
                        <a:pt x="56" y="24821"/>
                      </a:cubicBezTo>
                      <a:cubicBezTo>
                        <a:pt x="1008" y="10533"/>
                        <a:pt x="12438" y="-897"/>
                        <a:pt x="26726" y="56"/>
                      </a:cubicBezTo>
                      <a:cubicBezTo>
                        <a:pt x="41013" y="1008"/>
                        <a:pt x="52443" y="12438"/>
                        <a:pt x="51490" y="26725"/>
                      </a:cubicBezTo>
                      <a:cubicBezTo>
                        <a:pt x="51490" y="41013"/>
                        <a:pt x="40060" y="51490"/>
                        <a:pt x="24821" y="51490"/>
                      </a:cubicBezTo>
                      <a:close/>
                      <a:moveTo>
                        <a:pt x="26726" y="7675"/>
                      </a:moveTo>
                      <a:cubicBezTo>
                        <a:pt x="17201" y="7675"/>
                        <a:pt x="8628" y="14343"/>
                        <a:pt x="8628" y="23868"/>
                      </a:cubicBezTo>
                      <a:cubicBezTo>
                        <a:pt x="8628" y="33393"/>
                        <a:pt x="15296" y="41965"/>
                        <a:pt x="24821" y="41965"/>
                      </a:cubicBezTo>
                      <a:cubicBezTo>
                        <a:pt x="34346" y="41965"/>
                        <a:pt x="42918" y="35298"/>
                        <a:pt x="42918" y="25773"/>
                      </a:cubicBezTo>
                      <a:cubicBezTo>
                        <a:pt x="43871" y="16248"/>
                        <a:pt x="36251" y="8628"/>
                        <a:pt x="26726" y="767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6" name="Google Shape;276;p23"/>
                <p:cNvSpPr/>
                <p:nvPr/>
              </p:nvSpPr>
              <p:spPr>
                <a:xfrm>
                  <a:off x="4476750" y="3580447"/>
                  <a:ext cx="71437" cy="71437"/>
                </a:xfrm>
                <a:custGeom>
                  <a:rect b="b" l="l" r="r" t="t"/>
                  <a:pathLst>
                    <a:path extrusionOk="0" h="71437" w="71437">
                      <a:moveTo>
                        <a:pt x="34290" y="71438"/>
                      </a:moveTo>
                      <a:cubicBezTo>
                        <a:pt x="14288" y="70485"/>
                        <a:pt x="0" y="54293"/>
                        <a:pt x="0" y="34290"/>
                      </a:cubicBezTo>
                      <a:cubicBezTo>
                        <a:pt x="0" y="14288"/>
                        <a:pt x="17145" y="0"/>
                        <a:pt x="37147" y="0"/>
                      </a:cubicBezTo>
                      <a:cubicBezTo>
                        <a:pt x="57150" y="953"/>
                        <a:pt x="71438" y="17145"/>
                        <a:pt x="71438" y="37147"/>
                      </a:cubicBezTo>
                      <a:cubicBezTo>
                        <a:pt x="70485" y="56197"/>
                        <a:pt x="54292" y="71438"/>
                        <a:pt x="34290" y="71438"/>
                      </a:cubicBezTo>
                      <a:close/>
                      <a:moveTo>
                        <a:pt x="37147" y="12383"/>
                      </a:moveTo>
                      <a:cubicBezTo>
                        <a:pt x="23813" y="11430"/>
                        <a:pt x="13335" y="21908"/>
                        <a:pt x="12383" y="35243"/>
                      </a:cubicBezTo>
                      <a:cubicBezTo>
                        <a:pt x="11430" y="48578"/>
                        <a:pt x="21908" y="59055"/>
                        <a:pt x="35242" y="60008"/>
                      </a:cubicBezTo>
                      <a:cubicBezTo>
                        <a:pt x="48578" y="60960"/>
                        <a:pt x="59055" y="50483"/>
                        <a:pt x="60008" y="37147"/>
                      </a:cubicBezTo>
                      <a:cubicBezTo>
                        <a:pt x="60008" y="23813"/>
                        <a:pt x="49530" y="12383"/>
                        <a:pt x="37147" y="1238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77" name="Google Shape;277;p23"/>
              <p:cNvGrpSpPr/>
              <p:nvPr/>
            </p:nvGrpSpPr>
            <p:grpSpPr>
              <a:xfrm>
                <a:off x="4476750" y="3191827"/>
                <a:ext cx="71437" cy="71479"/>
                <a:chOff x="4476750" y="3191827"/>
                <a:chExt cx="71437" cy="71479"/>
              </a:xfrm>
            </p:grpSpPr>
            <p:sp>
              <p:nvSpPr>
                <p:cNvPr id="278" name="Google Shape;278;p23"/>
                <p:cNvSpPr/>
                <p:nvPr/>
              </p:nvSpPr>
              <p:spPr>
                <a:xfrm>
                  <a:off x="4493822" y="3208900"/>
                  <a:ext cx="38244" cy="38172"/>
                </a:xfrm>
                <a:custGeom>
                  <a:rect b="b" l="l" r="r" t="t"/>
                  <a:pathLst>
                    <a:path extrusionOk="0" h="38172" w="38244">
                      <a:moveTo>
                        <a:pt x="18170" y="38172"/>
                      </a:moveTo>
                      <a:cubicBezTo>
                        <a:pt x="7692" y="38172"/>
                        <a:pt x="-880" y="28647"/>
                        <a:pt x="72" y="18170"/>
                      </a:cubicBezTo>
                      <a:cubicBezTo>
                        <a:pt x="72" y="7692"/>
                        <a:pt x="9597" y="-880"/>
                        <a:pt x="20075" y="72"/>
                      </a:cubicBezTo>
                      <a:cubicBezTo>
                        <a:pt x="30552" y="72"/>
                        <a:pt x="39125" y="9597"/>
                        <a:pt x="38172" y="20075"/>
                      </a:cubicBezTo>
                      <a:cubicBezTo>
                        <a:pt x="37220" y="30553"/>
                        <a:pt x="28647" y="38172"/>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1505" y="12455"/>
                        <a:pt x="26742" y="6740"/>
                        <a:pt x="19122" y="5787"/>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9" name="Google Shape;279;p23"/>
                <p:cNvSpPr/>
                <p:nvPr/>
              </p:nvSpPr>
              <p:spPr>
                <a:xfrm>
                  <a:off x="4486219" y="3202249"/>
                  <a:ext cx="51545" cy="51546"/>
                </a:xfrm>
                <a:custGeom>
                  <a:rect b="b" l="l" r="r" t="t"/>
                  <a:pathLst>
                    <a:path extrusionOk="0" h="51546" w="51545">
                      <a:moveTo>
                        <a:pt x="24821" y="51491"/>
                      </a:moveTo>
                      <a:cubicBezTo>
                        <a:pt x="10533" y="50538"/>
                        <a:pt x="-897" y="39108"/>
                        <a:pt x="56" y="24821"/>
                      </a:cubicBezTo>
                      <a:cubicBezTo>
                        <a:pt x="1008" y="10533"/>
                        <a:pt x="12438" y="-897"/>
                        <a:pt x="26726" y="55"/>
                      </a:cubicBezTo>
                      <a:cubicBezTo>
                        <a:pt x="41013" y="1008"/>
                        <a:pt x="52443" y="12438"/>
                        <a:pt x="51490" y="26726"/>
                      </a:cubicBezTo>
                      <a:cubicBezTo>
                        <a:pt x="51490" y="41013"/>
                        <a:pt x="40060" y="52443"/>
                        <a:pt x="24821" y="51491"/>
                      </a:cubicBezTo>
                      <a:close/>
                      <a:moveTo>
                        <a:pt x="26726" y="8628"/>
                      </a:moveTo>
                      <a:cubicBezTo>
                        <a:pt x="17201" y="8628"/>
                        <a:pt x="8628" y="15296"/>
                        <a:pt x="8628" y="24821"/>
                      </a:cubicBezTo>
                      <a:cubicBezTo>
                        <a:pt x="8628" y="34346"/>
                        <a:pt x="15296" y="42918"/>
                        <a:pt x="24821" y="42918"/>
                      </a:cubicBezTo>
                      <a:cubicBezTo>
                        <a:pt x="34346" y="42918"/>
                        <a:pt x="42918" y="36251"/>
                        <a:pt x="42918" y="26726"/>
                      </a:cubicBezTo>
                      <a:cubicBezTo>
                        <a:pt x="43871" y="17201"/>
                        <a:pt x="36251" y="8628"/>
                        <a:pt x="26726" y="8628"/>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0" name="Google Shape;280;p23"/>
                <p:cNvSpPr/>
                <p:nvPr/>
              </p:nvSpPr>
              <p:spPr>
                <a:xfrm>
                  <a:off x="4476750" y="3191827"/>
                  <a:ext cx="71437" cy="71479"/>
                </a:xfrm>
                <a:custGeom>
                  <a:rect b="b" l="l" r="r" t="t"/>
                  <a:pathLst>
                    <a:path extrusionOk="0" h="71479" w="71437">
                      <a:moveTo>
                        <a:pt x="34290" y="71438"/>
                      </a:moveTo>
                      <a:cubicBezTo>
                        <a:pt x="14288" y="70485"/>
                        <a:pt x="0" y="54292"/>
                        <a:pt x="0" y="34290"/>
                      </a:cubicBezTo>
                      <a:cubicBezTo>
                        <a:pt x="953" y="14288"/>
                        <a:pt x="17145" y="0"/>
                        <a:pt x="37147" y="0"/>
                      </a:cubicBezTo>
                      <a:cubicBezTo>
                        <a:pt x="57150" y="952"/>
                        <a:pt x="71438" y="17145"/>
                        <a:pt x="71438" y="37147"/>
                      </a:cubicBezTo>
                      <a:cubicBezTo>
                        <a:pt x="70485" y="57150"/>
                        <a:pt x="54292" y="72390"/>
                        <a:pt x="34290" y="71438"/>
                      </a:cubicBezTo>
                      <a:close/>
                      <a:moveTo>
                        <a:pt x="37147" y="12382"/>
                      </a:moveTo>
                      <a:cubicBezTo>
                        <a:pt x="23813" y="11430"/>
                        <a:pt x="13335" y="21907"/>
                        <a:pt x="12383" y="35242"/>
                      </a:cubicBezTo>
                      <a:cubicBezTo>
                        <a:pt x="11430" y="48577"/>
                        <a:pt x="21908" y="59055"/>
                        <a:pt x="35242" y="60007"/>
                      </a:cubicBezTo>
                      <a:cubicBezTo>
                        <a:pt x="48578" y="60960"/>
                        <a:pt x="59055" y="50482"/>
                        <a:pt x="60008" y="37147"/>
                      </a:cubicBezTo>
                      <a:cubicBezTo>
                        <a:pt x="60008" y="23813"/>
                        <a:pt x="49530" y="13335"/>
                        <a:pt x="37147" y="1238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81" name="Google Shape;281;p23"/>
              <p:cNvGrpSpPr/>
              <p:nvPr/>
            </p:nvGrpSpPr>
            <p:grpSpPr>
              <a:xfrm>
                <a:off x="4294822" y="3228975"/>
                <a:ext cx="71437" cy="71479"/>
                <a:chOff x="4294822" y="3228975"/>
                <a:chExt cx="71437" cy="71479"/>
              </a:xfrm>
            </p:grpSpPr>
            <p:sp>
              <p:nvSpPr>
                <p:cNvPr id="282" name="Google Shape;282;p23"/>
                <p:cNvSpPr/>
                <p:nvPr/>
              </p:nvSpPr>
              <p:spPr>
                <a:xfrm>
                  <a:off x="4310942" y="3246047"/>
                  <a:ext cx="38244" cy="38244"/>
                </a:xfrm>
                <a:custGeom>
                  <a:rect b="b" l="l" r="r" t="t"/>
                  <a:pathLst>
                    <a:path extrusionOk="0" h="38244" w="38244">
                      <a:moveTo>
                        <a:pt x="18170" y="38172"/>
                      </a:moveTo>
                      <a:cubicBezTo>
                        <a:pt x="7692" y="38172"/>
                        <a:pt x="-880" y="28647"/>
                        <a:pt x="72" y="18170"/>
                      </a:cubicBezTo>
                      <a:cubicBezTo>
                        <a:pt x="72" y="7692"/>
                        <a:pt x="9597" y="-880"/>
                        <a:pt x="20075" y="72"/>
                      </a:cubicBezTo>
                      <a:cubicBezTo>
                        <a:pt x="30552" y="72"/>
                        <a:pt x="39125" y="9597"/>
                        <a:pt x="38172" y="20075"/>
                      </a:cubicBezTo>
                      <a:cubicBezTo>
                        <a:pt x="37220" y="30552"/>
                        <a:pt x="28647" y="39125"/>
                        <a:pt x="18170" y="38172"/>
                      </a:cubicBezTo>
                      <a:close/>
                      <a:moveTo>
                        <a:pt x="20075" y="6740"/>
                      </a:moveTo>
                      <a:cubicBezTo>
                        <a:pt x="13407" y="6740"/>
                        <a:pt x="6740" y="11502"/>
                        <a:pt x="6740" y="19122"/>
                      </a:cubicBezTo>
                      <a:cubicBezTo>
                        <a:pt x="6740" y="25790"/>
                        <a:pt x="11502" y="32457"/>
                        <a:pt x="19122" y="32457"/>
                      </a:cubicBezTo>
                      <a:cubicBezTo>
                        <a:pt x="25790" y="32457"/>
                        <a:pt x="32457" y="27695"/>
                        <a:pt x="32457" y="20075"/>
                      </a:cubicBezTo>
                      <a:cubicBezTo>
                        <a:pt x="32457" y="12455"/>
                        <a:pt x="26742" y="6740"/>
                        <a:pt x="20075" y="674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3" name="Google Shape;283;p23"/>
                <p:cNvSpPr/>
                <p:nvPr/>
              </p:nvSpPr>
              <p:spPr>
                <a:xfrm>
                  <a:off x="4304291" y="3240349"/>
                  <a:ext cx="51546" cy="51490"/>
                </a:xfrm>
                <a:custGeom>
                  <a:rect b="b" l="l" r="r" t="t"/>
                  <a:pathLst>
                    <a:path extrusionOk="0" h="51490" w="51546">
                      <a:moveTo>
                        <a:pt x="24821" y="51491"/>
                      </a:moveTo>
                      <a:cubicBezTo>
                        <a:pt x="10533" y="50538"/>
                        <a:pt x="-897" y="39108"/>
                        <a:pt x="55" y="24821"/>
                      </a:cubicBezTo>
                      <a:cubicBezTo>
                        <a:pt x="1008" y="10533"/>
                        <a:pt x="12438" y="-897"/>
                        <a:pt x="26726" y="55"/>
                      </a:cubicBezTo>
                      <a:cubicBezTo>
                        <a:pt x="41013" y="1008"/>
                        <a:pt x="52443" y="12438"/>
                        <a:pt x="51491" y="26726"/>
                      </a:cubicBezTo>
                      <a:cubicBezTo>
                        <a:pt x="51491" y="40060"/>
                        <a:pt x="39108" y="51491"/>
                        <a:pt x="24821" y="51491"/>
                      </a:cubicBezTo>
                      <a:close/>
                      <a:moveTo>
                        <a:pt x="26726" y="7676"/>
                      </a:moveTo>
                      <a:cubicBezTo>
                        <a:pt x="17201" y="7676"/>
                        <a:pt x="8628" y="14343"/>
                        <a:pt x="8628" y="23868"/>
                      </a:cubicBezTo>
                      <a:cubicBezTo>
                        <a:pt x="8628" y="33393"/>
                        <a:pt x="15296" y="41966"/>
                        <a:pt x="24821" y="41966"/>
                      </a:cubicBezTo>
                      <a:cubicBezTo>
                        <a:pt x="34346" y="41966"/>
                        <a:pt x="42918" y="35298"/>
                        <a:pt x="42918" y="25773"/>
                      </a:cubicBezTo>
                      <a:cubicBezTo>
                        <a:pt x="43871" y="16248"/>
                        <a:pt x="36251" y="7676"/>
                        <a:pt x="26726" y="7676"/>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4" name="Google Shape;284;p23"/>
                <p:cNvSpPr/>
                <p:nvPr/>
              </p:nvSpPr>
              <p:spPr>
                <a:xfrm>
                  <a:off x="4294822" y="3228975"/>
                  <a:ext cx="71437" cy="71479"/>
                </a:xfrm>
                <a:custGeom>
                  <a:rect b="b" l="l" r="r" t="t"/>
                  <a:pathLst>
                    <a:path extrusionOk="0" h="71479" w="71437">
                      <a:moveTo>
                        <a:pt x="34290" y="71438"/>
                      </a:moveTo>
                      <a:cubicBezTo>
                        <a:pt x="14288" y="70485"/>
                        <a:pt x="0" y="54292"/>
                        <a:pt x="0" y="34290"/>
                      </a:cubicBezTo>
                      <a:cubicBezTo>
                        <a:pt x="953" y="14288"/>
                        <a:pt x="17145" y="0"/>
                        <a:pt x="37148" y="0"/>
                      </a:cubicBezTo>
                      <a:cubicBezTo>
                        <a:pt x="57150" y="0"/>
                        <a:pt x="71438" y="17145"/>
                        <a:pt x="71438" y="37147"/>
                      </a:cubicBezTo>
                      <a:cubicBezTo>
                        <a:pt x="69533" y="57150"/>
                        <a:pt x="53340" y="72390"/>
                        <a:pt x="34290" y="71438"/>
                      </a:cubicBezTo>
                      <a:close/>
                      <a:moveTo>
                        <a:pt x="36195" y="12383"/>
                      </a:moveTo>
                      <a:cubicBezTo>
                        <a:pt x="22860" y="11430"/>
                        <a:pt x="12383" y="21908"/>
                        <a:pt x="11430" y="35242"/>
                      </a:cubicBezTo>
                      <a:cubicBezTo>
                        <a:pt x="10478" y="48578"/>
                        <a:pt x="20955" y="59055"/>
                        <a:pt x="34290" y="60008"/>
                      </a:cubicBezTo>
                      <a:cubicBezTo>
                        <a:pt x="47625" y="60960"/>
                        <a:pt x="58103" y="50483"/>
                        <a:pt x="59055" y="37147"/>
                      </a:cubicBezTo>
                      <a:cubicBezTo>
                        <a:pt x="59055" y="24765"/>
                        <a:pt x="49530" y="13335"/>
                        <a:pt x="36195" y="1238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85" name="Google Shape;285;p23"/>
              <p:cNvGrpSpPr/>
              <p:nvPr/>
            </p:nvGrpSpPr>
            <p:grpSpPr>
              <a:xfrm>
                <a:off x="4092892" y="3233737"/>
                <a:ext cx="71437" cy="71479"/>
                <a:chOff x="4092892" y="3233737"/>
                <a:chExt cx="71437" cy="71479"/>
              </a:xfrm>
            </p:grpSpPr>
            <p:sp>
              <p:nvSpPr>
                <p:cNvPr id="286" name="Google Shape;286;p23"/>
                <p:cNvSpPr/>
                <p:nvPr/>
              </p:nvSpPr>
              <p:spPr>
                <a:xfrm>
                  <a:off x="4109965" y="3250810"/>
                  <a:ext cx="38244" cy="38244"/>
                </a:xfrm>
                <a:custGeom>
                  <a:rect b="b" l="l" r="r" t="t"/>
                  <a:pathLst>
                    <a:path extrusionOk="0" h="38244" w="38244">
                      <a:moveTo>
                        <a:pt x="18170" y="38172"/>
                      </a:moveTo>
                      <a:cubicBezTo>
                        <a:pt x="7692" y="38172"/>
                        <a:pt x="-880" y="28647"/>
                        <a:pt x="72" y="18170"/>
                      </a:cubicBezTo>
                      <a:cubicBezTo>
                        <a:pt x="72" y="7692"/>
                        <a:pt x="9597" y="-880"/>
                        <a:pt x="20075" y="72"/>
                      </a:cubicBezTo>
                      <a:cubicBezTo>
                        <a:pt x="30552" y="72"/>
                        <a:pt x="39125" y="9597"/>
                        <a:pt x="38172" y="20075"/>
                      </a:cubicBezTo>
                      <a:cubicBezTo>
                        <a:pt x="38172" y="30552"/>
                        <a:pt x="28647" y="39125"/>
                        <a:pt x="18170" y="38172"/>
                      </a:cubicBezTo>
                      <a:close/>
                      <a:moveTo>
                        <a:pt x="19122" y="6740"/>
                      </a:moveTo>
                      <a:cubicBezTo>
                        <a:pt x="12455" y="6740"/>
                        <a:pt x="5787" y="11502"/>
                        <a:pt x="5787" y="19122"/>
                      </a:cubicBezTo>
                      <a:cubicBezTo>
                        <a:pt x="5787" y="25790"/>
                        <a:pt x="10550" y="32457"/>
                        <a:pt x="18170" y="32457"/>
                      </a:cubicBezTo>
                      <a:cubicBezTo>
                        <a:pt x="24837" y="32457"/>
                        <a:pt x="31505" y="27695"/>
                        <a:pt x="31505" y="20075"/>
                      </a:cubicBezTo>
                      <a:cubicBezTo>
                        <a:pt x="32457" y="12455"/>
                        <a:pt x="26742" y="6740"/>
                        <a:pt x="19122" y="674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7" name="Google Shape;287;p23"/>
                <p:cNvSpPr/>
                <p:nvPr/>
              </p:nvSpPr>
              <p:spPr>
                <a:xfrm>
                  <a:off x="4103314" y="3244159"/>
                  <a:ext cx="51545" cy="51545"/>
                </a:xfrm>
                <a:custGeom>
                  <a:rect b="b" l="l" r="r" t="t"/>
                  <a:pathLst>
                    <a:path extrusionOk="0" h="51545" w="51545">
                      <a:moveTo>
                        <a:pt x="24820" y="51490"/>
                      </a:moveTo>
                      <a:cubicBezTo>
                        <a:pt x="10533" y="50538"/>
                        <a:pt x="-897" y="39108"/>
                        <a:pt x="56" y="24820"/>
                      </a:cubicBezTo>
                      <a:cubicBezTo>
                        <a:pt x="1008" y="10533"/>
                        <a:pt x="12438" y="-897"/>
                        <a:pt x="26726" y="56"/>
                      </a:cubicBezTo>
                      <a:cubicBezTo>
                        <a:pt x="41013" y="1008"/>
                        <a:pt x="52443" y="12438"/>
                        <a:pt x="51490" y="26725"/>
                      </a:cubicBezTo>
                      <a:cubicBezTo>
                        <a:pt x="51490" y="41013"/>
                        <a:pt x="39108" y="52443"/>
                        <a:pt x="24820" y="51490"/>
                      </a:cubicBezTo>
                      <a:close/>
                      <a:moveTo>
                        <a:pt x="26726" y="8628"/>
                      </a:moveTo>
                      <a:cubicBezTo>
                        <a:pt x="17201" y="8628"/>
                        <a:pt x="8628" y="15295"/>
                        <a:pt x="8628" y="24820"/>
                      </a:cubicBezTo>
                      <a:cubicBezTo>
                        <a:pt x="8628" y="34345"/>
                        <a:pt x="15295" y="42918"/>
                        <a:pt x="24820" y="42918"/>
                      </a:cubicBezTo>
                      <a:cubicBezTo>
                        <a:pt x="34345" y="42918"/>
                        <a:pt x="42918" y="36250"/>
                        <a:pt x="42918" y="26725"/>
                      </a:cubicBezTo>
                      <a:cubicBezTo>
                        <a:pt x="43870" y="17200"/>
                        <a:pt x="36251" y="8628"/>
                        <a:pt x="26726" y="8628"/>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8" name="Google Shape;288;p23"/>
                <p:cNvSpPr/>
                <p:nvPr/>
              </p:nvSpPr>
              <p:spPr>
                <a:xfrm>
                  <a:off x="4092892" y="3233737"/>
                  <a:ext cx="71437" cy="71479"/>
                </a:xfrm>
                <a:custGeom>
                  <a:rect b="b" l="l" r="r" t="t"/>
                  <a:pathLst>
                    <a:path extrusionOk="0" h="71479" w="71437">
                      <a:moveTo>
                        <a:pt x="34290" y="71438"/>
                      </a:moveTo>
                      <a:cubicBezTo>
                        <a:pt x="14288" y="70485"/>
                        <a:pt x="0" y="54292"/>
                        <a:pt x="0" y="34290"/>
                      </a:cubicBezTo>
                      <a:cubicBezTo>
                        <a:pt x="953" y="14288"/>
                        <a:pt x="17145" y="0"/>
                        <a:pt x="37148" y="0"/>
                      </a:cubicBezTo>
                      <a:cubicBezTo>
                        <a:pt x="57150" y="953"/>
                        <a:pt x="71438" y="17145"/>
                        <a:pt x="71438" y="37147"/>
                      </a:cubicBezTo>
                      <a:cubicBezTo>
                        <a:pt x="71438" y="57150"/>
                        <a:pt x="54292" y="72390"/>
                        <a:pt x="34290" y="71438"/>
                      </a:cubicBezTo>
                      <a:close/>
                      <a:moveTo>
                        <a:pt x="37148" y="12383"/>
                      </a:moveTo>
                      <a:cubicBezTo>
                        <a:pt x="23813" y="11430"/>
                        <a:pt x="13335" y="21908"/>
                        <a:pt x="12383" y="35242"/>
                      </a:cubicBezTo>
                      <a:cubicBezTo>
                        <a:pt x="11430" y="48578"/>
                        <a:pt x="21908" y="59055"/>
                        <a:pt x="35242" y="60008"/>
                      </a:cubicBezTo>
                      <a:cubicBezTo>
                        <a:pt x="48578" y="60960"/>
                        <a:pt x="59055" y="50483"/>
                        <a:pt x="60008" y="37147"/>
                      </a:cubicBezTo>
                      <a:cubicBezTo>
                        <a:pt x="60008" y="23813"/>
                        <a:pt x="50483" y="13335"/>
                        <a:pt x="37148" y="1238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89" name="Google Shape;289;p23"/>
              <p:cNvGrpSpPr/>
              <p:nvPr/>
            </p:nvGrpSpPr>
            <p:grpSpPr>
              <a:xfrm>
                <a:off x="3971925" y="3126104"/>
                <a:ext cx="71437" cy="71479"/>
                <a:chOff x="3971925" y="3126104"/>
                <a:chExt cx="71437" cy="71479"/>
              </a:xfrm>
            </p:grpSpPr>
            <p:sp>
              <p:nvSpPr>
                <p:cNvPr id="290" name="Google Shape;290;p23"/>
                <p:cNvSpPr/>
                <p:nvPr/>
              </p:nvSpPr>
              <p:spPr>
                <a:xfrm>
                  <a:off x="3988045" y="3143177"/>
                  <a:ext cx="38244" cy="38244"/>
                </a:xfrm>
                <a:custGeom>
                  <a:rect b="b" l="l" r="r" t="t"/>
                  <a:pathLst>
                    <a:path extrusionOk="0" h="38244" w="38244">
                      <a:moveTo>
                        <a:pt x="18170" y="38172"/>
                      </a:moveTo>
                      <a:cubicBezTo>
                        <a:pt x="7692" y="38172"/>
                        <a:pt x="-880" y="28647"/>
                        <a:pt x="72" y="18170"/>
                      </a:cubicBezTo>
                      <a:cubicBezTo>
                        <a:pt x="72" y="7692"/>
                        <a:pt x="9597" y="-880"/>
                        <a:pt x="20075" y="72"/>
                      </a:cubicBezTo>
                      <a:cubicBezTo>
                        <a:pt x="30552" y="72"/>
                        <a:pt x="39125" y="9597"/>
                        <a:pt x="38172" y="20075"/>
                      </a:cubicBezTo>
                      <a:cubicBezTo>
                        <a:pt x="38172" y="30552"/>
                        <a:pt x="29600" y="39125"/>
                        <a:pt x="18170" y="38172"/>
                      </a:cubicBezTo>
                      <a:close/>
                      <a:moveTo>
                        <a:pt x="20075" y="6740"/>
                      </a:moveTo>
                      <a:cubicBezTo>
                        <a:pt x="13407" y="6740"/>
                        <a:pt x="6740" y="11502"/>
                        <a:pt x="6740" y="19122"/>
                      </a:cubicBezTo>
                      <a:cubicBezTo>
                        <a:pt x="6740" y="25790"/>
                        <a:pt x="11502" y="32457"/>
                        <a:pt x="19122" y="32457"/>
                      </a:cubicBezTo>
                      <a:cubicBezTo>
                        <a:pt x="25790" y="32457"/>
                        <a:pt x="32457" y="27695"/>
                        <a:pt x="32457" y="20075"/>
                      </a:cubicBezTo>
                      <a:cubicBezTo>
                        <a:pt x="32457" y="12455"/>
                        <a:pt x="26742" y="6740"/>
                        <a:pt x="20075" y="674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1" name="Google Shape;291;p23"/>
                <p:cNvSpPr/>
                <p:nvPr/>
              </p:nvSpPr>
              <p:spPr>
                <a:xfrm>
                  <a:off x="3981394" y="3136527"/>
                  <a:ext cx="51545" cy="51545"/>
                </a:xfrm>
                <a:custGeom>
                  <a:rect b="b" l="l" r="r" t="t"/>
                  <a:pathLst>
                    <a:path extrusionOk="0" h="51545" w="51545">
                      <a:moveTo>
                        <a:pt x="24821" y="51490"/>
                      </a:moveTo>
                      <a:cubicBezTo>
                        <a:pt x="10533" y="50538"/>
                        <a:pt x="-897" y="39108"/>
                        <a:pt x="56" y="24820"/>
                      </a:cubicBezTo>
                      <a:cubicBezTo>
                        <a:pt x="1008" y="10533"/>
                        <a:pt x="12438" y="-897"/>
                        <a:pt x="26726" y="56"/>
                      </a:cubicBezTo>
                      <a:cubicBezTo>
                        <a:pt x="41013" y="1008"/>
                        <a:pt x="52443" y="12438"/>
                        <a:pt x="51490" y="26726"/>
                      </a:cubicBezTo>
                      <a:cubicBezTo>
                        <a:pt x="51490" y="41013"/>
                        <a:pt x="39108" y="52443"/>
                        <a:pt x="24821" y="51490"/>
                      </a:cubicBezTo>
                      <a:close/>
                      <a:moveTo>
                        <a:pt x="26726" y="8628"/>
                      </a:moveTo>
                      <a:cubicBezTo>
                        <a:pt x="17201" y="8628"/>
                        <a:pt x="8628" y="15295"/>
                        <a:pt x="8628" y="24820"/>
                      </a:cubicBezTo>
                      <a:cubicBezTo>
                        <a:pt x="8628" y="34345"/>
                        <a:pt x="15296" y="42918"/>
                        <a:pt x="24821" y="42918"/>
                      </a:cubicBezTo>
                      <a:cubicBezTo>
                        <a:pt x="34346" y="42918"/>
                        <a:pt x="42918" y="36251"/>
                        <a:pt x="42918" y="26726"/>
                      </a:cubicBezTo>
                      <a:cubicBezTo>
                        <a:pt x="43871" y="17201"/>
                        <a:pt x="36251" y="8628"/>
                        <a:pt x="26726" y="8628"/>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2" name="Google Shape;292;p23"/>
                <p:cNvSpPr/>
                <p:nvPr/>
              </p:nvSpPr>
              <p:spPr>
                <a:xfrm>
                  <a:off x="3971925" y="3126104"/>
                  <a:ext cx="71437" cy="71479"/>
                </a:xfrm>
                <a:custGeom>
                  <a:rect b="b" l="l" r="r" t="t"/>
                  <a:pathLst>
                    <a:path extrusionOk="0" h="71479" w="71437">
                      <a:moveTo>
                        <a:pt x="34290" y="71438"/>
                      </a:moveTo>
                      <a:cubicBezTo>
                        <a:pt x="14288" y="70485"/>
                        <a:pt x="0" y="54292"/>
                        <a:pt x="0" y="34290"/>
                      </a:cubicBezTo>
                      <a:cubicBezTo>
                        <a:pt x="953" y="14288"/>
                        <a:pt x="17145" y="0"/>
                        <a:pt x="37147" y="0"/>
                      </a:cubicBezTo>
                      <a:cubicBezTo>
                        <a:pt x="57150" y="953"/>
                        <a:pt x="71438" y="17145"/>
                        <a:pt x="71438" y="37148"/>
                      </a:cubicBezTo>
                      <a:cubicBezTo>
                        <a:pt x="70485" y="57150"/>
                        <a:pt x="53340" y="72390"/>
                        <a:pt x="34290" y="71438"/>
                      </a:cubicBezTo>
                      <a:close/>
                      <a:moveTo>
                        <a:pt x="36195" y="12383"/>
                      </a:moveTo>
                      <a:cubicBezTo>
                        <a:pt x="22860" y="11430"/>
                        <a:pt x="12383" y="21908"/>
                        <a:pt x="11430" y="35242"/>
                      </a:cubicBezTo>
                      <a:cubicBezTo>
                        <a:pt x="10478" y="48578"/>
                        <a:pt x="20955" y="59055"/>
                        <a:pt x="34290" y="60008"/>
                      </a:cubicBezTo>
                      <a:cubicBezTo>
                        <a:pt x="47625" y="60960"/>
                        <a:pt x="58103" y="50483"/>
                        <a:pt x="59055" y="37148"/>
                      </a:cubicBezTo>
                      <a:cubicBezTo>
                        <a:pt x="60008" y="23813"/>
                        <a:pt x="49530" y="13335"/>
                        <a:pt x="36195" y="1238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93" name="Google Shape;293;p23"/>
              <p:cNvGrpSpPr/>
              <p:nvPr/>
            </p:nvGrpSpPr>
            <p:grpSpPr>
              <a:xfrm>
                <a:off x="3910965" y="2953702"/>
                <a:ext cx="71437" cy="71437"/>
                <a:chOff x="3910965" y="2953702"/>
                <a:chExt cx="71437" cy="71437"/>
              </a:xfrm>
            </p:grpSpPr>
            <p:sp>
              <p:nvSpPr>
                <p:cNvPr id="294" name="Google Shape;294;p23"/>
                <p:cNvSpPr/>
                <p:nvPr/>
              </p:nvSpPr>
              <p:spPr>
                <a:xfrm>
                  <a:off x="3928037" y="2970775"/>
                  <a:ext cx="38244" cy="38172"/>
                </a:xfrm>
                <a:custGeom>
                  <a:rect b="b" l="l" r="r" t="t"/>
                  <a:pathLst>
                    <a:path extrusionOk="0" h="38172" w="38244">
                      <a:moveTo>
                        <a:pt x="18170" y="38172"/>
                      </a:moveTo>
                      <a:cubicBezTo>
                        <a:pt x="7692" y="38172"/>
                        <a:pt x="-880" y="28647"/>
                        <a:pt x="72" y="18170"/>
                      </a:cubicBezTo>
                      <a:cubicBezTo>
                        <a:pt x="72" y="7692"/>
                        <a:pt x="9597" y="-880"/>
                        <a:pt x="20075" y="72"/>
                      </a:cubicBezTo>
                      <a:cubicBezTo>
                        <a:pt x="30553" y="72"/>
                        <a:pt x="39125" y="9597"/>
                        <a:pt x="38172" y="20075"/>
                      </a:cubicBezTo>
                      <a:cubicBezTo>
                        <a:pt x="37220" y="29600"/>
                        <a:pt x="28647" y="38172"/>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1505" y="12455"/>
                        <a:pt x="25790" y="5787"/>
                        <a:pt x="19122" y="5787"/>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5" name="Google Shape;295;p23"/>
                <p:cNvSpPr/>
                <p:nvPr/>
              </p:nvSpPr>
              <p:spPr>
                <a:xfrm>
                  <a:off x="3920434" y="2964124"/>
                  <a:ext cx="51545" cy="51490"/>
                </a:xfrm>
                <a:custGeom>
                  <a:rect b="b" l="l" r="r" t="t"/>
                  <a:pathLst>
                    <a:path extrusionOk="0" h="51490" w="51545">
                      <a:moveTo>
                        <a:pt x="24820" y="51491"/>
                      </a:moveTo>
                      <a:cubicBezTo>
                        <a:pt x="10533" y="50538"/>
                        <a:pt x="-897" y="39108"/>
                        <a:pt x="56" y="24821"/>
                      </a:cubicBezTo>
                      <a:cubicBezTo>
                        <a:pt x="1008" y="10533"/>
                        <a:pt x="12438" y="-897"/>
                        <a:pt x="26725" y="55"/>
                      </a:cubicBezTo>
                      <a:cubicBezTo>
                        <a:pt x="41013" y="1008"/>
                        <a:pt x="52443" y="12438"/>
                        <a:pt x="51490" y="26726"/>
                      </a:cubicBezTo>
                      <a:cubicBezTo>
                        <a:pt x="51490" y="41013"/>
                        <a:pt x="39108" y="51491"/>
                        <a:pt x="24820" y="51491"/>
                      </a:cubicBezTo>
                      <a:close/>
                      <a:moveTo>
                        <a:pt x="26725" y="7676"/>
                      </a:moveTo>
                      <a:cubicBezTo>
                        <a:pt x="17200" y="7676"/>
                        <a:pt x="8628" y="14343"/>
                        <a:pt x="8628" y="23868"/>
                      </a:cubicBezTo>
                      <a:cubicBezTo>
                        <a:pt x="8628" y="33393"/>
                        <a:pt x="15295" y="41966"/>
                        <a:pt x="24820" y="41966"/>
                      </a:cubicBezTo>
                      <a:cubicBezTo>
                        <a:pt x="34345" y="41966"/>
                        <a:pt x="42918" y="35298"/>
                        <a:pt x="42918" y="25773"/>
                      </a:cubicBezTo>
                      <a:cubicBezTo>
                        <a:pt x="43870" y="16248"/>
                        <a:pt x="36250" y="8628"/>
                        <a:pt x="26725" y="7676"/>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6" name="Google Shape;296;p23"/>
                <p:cNvSpPr/>
                <p:nvPr/>
              </p:nvSpPr>
              <p:spPr>
                <a:xfrm>
                  <a:off x="3910965" y="2953702"/>
                  <a:ext cx="71437" cy="71437"/>
                </a:xfrm>
                <a:custGeom>
                  <a:rect b="b" l="l" r="r" t="t"/>
                  <a:pathLst>
                    <a:path extrusionOk="0" h="71437" w="71437">
                      <a:moveTo>
                        <a:pt x="34290" y="71438"/>
                      </a:moveTo>
                      <a:cubicBezTo>
                        <a:pt x="14288" y="70485"/>
                        <a:pt x="0" y="54292"/>
                        <a:pt x="0" y="34290"/>
                      </a:cubicBezTo>
                      <a:cubicBezTo>
                        <a:pt x="952" y="14288"/>
                        <a:pt x="17145" y="0"/>
                        <a:pt x="37147" y="0"/>
                      </a:cubicBezTo>
                      <a:cubicBezTo>
                        <a:pt x="57150" y="952"/>
                        <a:pt x="71438" y="17145"/>
                        <a:pt x="71438" y="37147"/>
                      </a:cubicBezTo>
                      <a:cubicBezTo>
                        <a:pt x="70485" y="56197"/>
                        <a:pt x="53340" y="71438"/>
                        <a:pt x="34290" y="71438"/>
                      </a:cubicBezTo>
                      <a:close/>
                      <a:moveTo>
                        <a:pt x="36195" y="12382"/>
                      </a:moveTo>
                      <a:cubicBezTo>
                        <a:pt x="22860" y="11430"/>
                        <a:pt x="12382" y="21907"/>
                        <a:pt x="11430" y="35242"/>
                      </a:cubicBezTo>
                      <a:cubicBezTo>
                        <a:pt x="10477" y="48577"/>
                        <a:pt x="20955" y="59055"/>
                        <a:pt x="34290" y="60007"/>
                      </a:cubicBezTo>
                      <a:cubicBezTo>
                        <a:pt x="47625" y="60960"/>
                        <a:pt x="58102" y="50482"/>
                        <a:pt x="59055" y="37147"/>
                      </a:cubicBezTo>
                      <a:cubicBezTo>
                        <a:pt x="60007" y="23813"/>
                        <a:pt x="49530" y="12382"/>
                        <a:pt x="36195" y="1238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97" name="Google Shape;297;p23"/>
              <p:cNvGrpSpPr/>
              <p:nvPr/>
            </p:nvGrpSpPr>
            <p:grpSpPr>
              <a:xfrm>
                <a:off x="4050982" y="2780347"/>
                <a:ext cx="71437" cy="71479"/>
                <a:chOff x="4050982" y="2780347"/>
                <a:chExt cx="71437" cy="71479"/>
              </a:xfrm>
            </p:grpSpPr>
            <p:sp>
              <p:nvSpPr>
                <p:cNvPr id="298" name="Google Shape;298;p23"/>
                <p:cNvSpPr/>
                <p:nvPr/>
              </p:nvSpPr>
              <p:spPr>
                <a:xfrm>
                  <a:off x="4068055" y="2797420"/>
                  <a:ext cx="38244" cy="38172"/>
                </a:xfrm>
                <a:custGeom>
                  <a:rect b="b" l="l" r="r" t="t"/>
                  <a:pathLst>
                    <a:path extrusionOk="0" h="38172" w="38244">
                      <a:moveTo>
                        <a:pt x="18170" y="38172"/>
                      </a:moveTo>
                      <a:cubicBezTo>
                        <a:pt x="7692" y="38172"/>
                        <a:pt x="-880" y="28647"/>
                        <a:pt x="72" y="18170"/>
                      </a:cubicBezTo>
                      <a:cubicBezTo>
                        <a:pt x="72" y="7692"/>
                        <a:pt x="9597" y="-880"/>
                        <a:pt x="20075" y="72"/>
                      </a:cubicBezTo>
                      <a:cubicBezTo>
                        <a:pt x="30552" y="72"/>
                        <a:pt x="39125" y="9597"/>
                        <a:pt x="38172" y="20075"/>
                      </a:cubicBezTo>
                      <a:cubicBezTo>
                        <a:pt x="37220" y="30552"/>
                        <a:pt x="28647" y="38172"/>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1505" y="11502"/>
                        <a:pt x="26742" y="6740"/>
                        <a:pt x="19122" y="5787"/>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9" name="Google Shape;299;p23"/>
                <p:cNvSpPr/>
                <p:nvPr/>
              </p:nvSpPr>
              <p:spPr>
                <a:xfrm>
                  <a:off x="4061404" y="2790769"/>
                  <a:ext cx="51546" cy="51545"/>
                </a:xfrm>
                <a:custGeom>
                  <a:rect b="b" l="l" r="r" t="t"/>
                  <a:pathLst>
                    <a:path extrusionOk="0" h="51545" w="51546">
                      <a:moveTo>
                        <a:pt x="24821" y="51490"/>
                      </a:moveTo>
                      <a:cubicBezTo>
                        <a:pt x="10533" y="50538"/>
                        <a:pt x="-897" y="39108"/>
                        <a:pt x="55" y="24821"/>
                      </a:cubicBezTo>
                      <a:cubicBezTo>
                        <a:pt x="1008" y="10533"/>
                        <a:pt x="12438" y="-897"/>
                        <a:pt x="26726" y="56"/>
                      </a:cubicBezTo>
                      <a:cubicBezTo>
                        <a:pt x="41013" y="1008"/>
                        <a:pt x="52443" y="12438"/>
                        <a:pt x="51491" y="26726"/>
                      </a:cubicBezTo>
                      <a:cubicBezTo>
                        <a:pt x="50538" y="41013"/>
                        <a:pt x="39108" y="52443"/>
                        <a:pt x="24821" y="51490"/>
                      </a:cubicBezTo>
                      <a:close/>
                      <a:moveTo>
                        <a:pt x="25773" y="8628"/>
                      </a:moveTo>
                      <a:cubicBezTo>
                        <a:pt x="16248" y="8628"/>
                        <a:pt x="7676" y="15296"/>
                        <a:pt x="7676" y="24821"/>
                      </a:cubicBezTo>
                      <a:cubicBezTo>
                        <a:pt x="7676" y="34346"/>
                        <a:pt x="14343" y="42918"/>
                        <a:pt x="23868" y="42918"/>
                      </a:cubicBezTo>
                      <a:cubicBezTo>
                        <a:pt x="33393" y="42918"/>
                        <a:pt x="41966" y="36251"/>
                        <a:pt x="41966" y="26726"/>
                      </a:cubicBezTo>
                      <a:cubicBezTo>
                        <a:pt x="42918" y="16248"/>
                        <a:pt x="36251" y="8628"/>
                        <a:pt x="25773" y="8628"/>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0" name="Google Shape;300;p23"/>
                <p:cNvSpPr/>
                <p:nvPr/>
              </p:nvSpPr>
              <p:spPr>
                <a:xfrm>
                  <a:off x="4050982" y="2780347"/>
                  <a:ext cx="71437" cy="71479"/>
                </a:xfrm>
                <a:custGeom>
                  <a:rect b="b" l="l" r="r" t="t"/>
                  <a:pathLst>
                    <a:path extrusionOk="0" h="71479" w="71437">
                      <a:moveTo>
                        <a:pt x="34290" y="71438"/>
                      </a:moveTo>
                      <a:cubicBezTo>
                        <a:pt x="14288" y="70485"/>
                        <a:pt x="0" y="54293"/>
                        <a:pt x="0" y="34290"/>
                      </a:cubicBezTo>
                      <a:cubicBezTo>
                        <a:pt x="0" y="14288"/>
                        <a:pt x="17145" y="0"/>
                        <a:pt x="37147" y="0"/>
                      </a:cubicBezTo>
                      <a:cubicBezTo>
                        <a:pt x="57150" y="953"/>
                        <a:pt x="71438" y="17145"/>
                        <a:pt x="71438" y="37148"/>
                      </a:cubicBezTo>
                      <a:cubicBezTo>
                        <a:pt x="70485" y="57150"/>
                        <a:pt x="54292" y="72390"/>
                        <a:pt x="34290" y="71438"/>
                      </a:cubicBezTo>
                      <a:close/>
                      <a:moveTo>
                        <a:pt x="37147" y="12383"/>
                      </a:moveTo>
                      <a:cubicBezTo>
                        <a:pt x="23813" y="11430"/>
                        <a:pt x="13335" y="21908"/>
                        <a:pt x="12383" y="35243"/>
                      </a:cubicBezTo>
                      <a:cubicBezTo>
                        <a:pt x="11430" y="48578"/>
                        <a:pt x="21908" y="59055"/>
                        <a:pt x="35242" y="60008"/>
                      </a:cubicBezTo>
                      <a:cubicBezTo>
                        <a:pt x="48577" y="60960"/>
                        <a:pt x="59055" y="50483"/>
                        <a:pt x="60008" y="37148"/>
                      </a:cubicBezTo>
                      <a:cubicBezTo>
                        <a:pt x="60008" y="23813"/>
                        <a:pt x="49530" y="13335"/>
                        <a:pt x="37147" y="1238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01" name="Google Shape;301;p23"/>
              <p:cNvGrpSpPr/>
              <p:nvPr/>
            </p:nvGrpSpPr>
            <p:grpSpPr>
              <a:xfrm>
                <a:off x="4065270" y="2616517"/>
                <a:ext cx="71437" cy="71479"/>
                <a:chOff x="4065270" y="2616517"/>
                <a:chExt cx="71437" cy="71479"/>
              </a:xfrm>
            </p:grpSpPr>
            <p:sp>
              <p:nvSpPr>
                <p:cNvPr id="302" name="Google Shape;302;p23"/>
                <p:cNvSpPr/>
                <p:nvPr/>
              </p:nvSpPr>
              <p:spPr>
                <a:xfrm>
                  <a:off x="4082342" y="2633590"/>
                  <a:ext cx="38244" cy="38244"/>
                </a:xfrm>
                <a:custGeom>
                  <a:rect b="b" l="l" r="r" t="t"/>
                  <a:pathLst>
                    <a:path extrusionOk="0" h="38244" w="38244">
                      <a:moveTo>
                        <a:pt x="18170" y="38172"/>
                      </a:moveTo>
                      <a:cubicBezTo>
                        <a:pt x="7692" y="38172"/>
                        <a:pt x="-880" y="28647"/>
                        <a:pt x="72" y="18170"/>
                      </a:cubicBezTo>
                      <a:cubicBezTo>
                        <a:pt x="72" y="7692"/>
                        <a:pt x="9597" y="-880"/>
                        <a:pt x="20075" y="72"/>
                      </a:cubicBezTo>
                      <a:cubicBezTo>
                        <a:pt x="30552" y="72"/>
                        <a:pt x="39125" y="9597"/>
                        <a:pt x="38172" y="20075"/>
                      </a:cubicBezTo>
                      <a:cubicBezTo>
                        <a:pt x="37220" y="30552"/>
                        <a:pt x="28647" y="39125"/>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1505" y="12455"/>
                        <a:pt x="25790" y="6740"/>
                        <a:pt x="19122" y="5787"/>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3" name="Google Shape;303;p23"/>
                <p:cNvSpPr/>
                <p:nvPr/>
              </p:nvSpPr>
              <p:spPr>
                <a:xfrm>
                  <a:off x="4074739" y="2626939"/>
                  <a:ext cx="51545" cy="51545"/>
                </a:xfrm>
                <a:custGeom>
                  <a:rect b="b" l="l" r="r" t="t"/>
                  <a:pathLst>
                    <a:path extrusionOk="0" h="51545" w="51545">
                      <a:moveTo>
                        <a:pt x="24820" y="51490"/>
                      </a:moveTo>
                      <a:cubicBezTo>
                        <a:pt x="10533" y="50538"/>
                        <a:pt x="-897" y="39108"/>
                        <a:pt x="56" y="24820"/>
                      </a:cubicBezTo>
                      <a:cubicBezTo>
                        <a:pt x="1008" y="10533"/>
                        <a:pt x="12438" y="-897"/>
                        <a:pt x="26726" y="56"/>
                      </a:cubicBezTo>
                      <a:cubicBezTo>
                        <a:pt x="41013" y="1008"/>
                        <a:pt x="52443" y="12438"/>
                        <a:pt x="51490" y="26726"/>
                      </a:cubicBezTo>
                      <a:cubicBezTo>
                        <a:pt x="51490" y="41013"/>
                        <a:pt x="39108" y="52443"/>
                        <a:pt x="24820" y="51490"/>
                      </a:cubicBezTo>
                      <a:close/>
                      <a:moveTo>
                        <a:pt x="26726" y="8628"/>
                      </a:moveTo>
                      <a:cubicBezTo>
                        <a:pt x="17201" y="8628"/>
                        <a:pt x="8628" y="15295"/>
                        <a:pt x="8628" y="24820"/>
                      </a:cubicBezTo>
                      <a:cubicBezTo>
                        <a:pt x="8628" y="34345"/>
                        <a:pt x="15295" y="42918"/>
                        <a:pt x="24820" y="42918"/>
                      </a:cubicBezTo>
                      <a:cubicBezTo>
                        <a:pt x="34345" y="42918"/>
                        <a:pt x="42918" y="36251"/>
                        <a:pt x="42918" y="26726"/>
                      </a:cubicBezTo>
                      <a:cubicBezTo>
                        <a:pt x="43870" y="17201"/>
                        <a:pt x="36251" y="8628"/>
                        <a:pt x="26726" y="8628"/>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4" name="Google Shape;304;p23"/>
                <p:cNvSpPr/>
                <p:nvPr/>
              </p:nvSpPr>
              <p:spPr>
                <a:xfrm>
                  <a:off x="4065270" y="2616517"/>
                  <a:ext cx="71437" cy="71479"/>
                </a:xfrm>
                <a:custGeom>
                  <a:rect b="b" l="l" r="r" t="t"/>
                  <a:pathLst>
                    <a:path extrusionOk="0" h="71479" w="71437">
                      <a:moveTo>
                        <a:pt x="34290" y="71438"/>
                      </a:moveTo>
                      <a:cubicBezTo>
                        <a:pt x="14288" y="70485"/>
                        <a:pt x="0" y="54292"/>
                        <a:pt x="0" y="34290"/>
                      </a:cubicBezTo>
                      <a:cubicBezTo>
                        <a:pt x="952" y="14288"/>
                        <a:pt x="17145" y="0"/>
                        <a:pt x="37147" y="0"/>
                      </a:cubicBezTo>
                      <a:cubicBezTo>
                        <a:pt x="57150" y="0"/>
                        <a:pt x="71438" y="17145"/>
                        <a:pt x="71438" y="37148"/>
                      </a:cubicBezTo>
                      <a:cubicBezTo>
                        <a:pt x="70485" y="57150"/>
                        <a:pt x="53340" y="72390"/>
                        <a:pt x="34290" y="71438"/>
                      </a:cubicBezTo>
                      <a:close/>
                      <a:moveTo>
                        <a:pt x="36195" y="12383"/>
                      </a:moveTo>
                      <a:cubicBezTo>
                        <a:pt x="22860" y="11430"/>
                        <a:pt x="12383" y="21908"/>
                        <a:pt x="11430" y="35242"/>
                      </a:cubicBezTo>
                      <a:cubicBezTo>
                        <a:pt x="10477" y="48578"/>
                        <a:pt x="20955" y="59055"/>
                        <a:pt x="34290" y="60008"/>
                      </a:cubicBezTo>
                      <a:cubicBezTo>
                        <a:pt x="47625" y="60960"/>
                        <a:pt x="58102" y="50483"/>
                        <a:pt x="59055" y="37148"/>
                      </a:cubicBezTo>
                      <a:cubicBezTo>
                        <a:pt x="60008" y="23813"/>
                        <a:pt x="49530" y="13335"/>
                        <a:pt x="36195" y="1238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05" name="Google Shape;305;p23"/>
              <p:cNvGrpSpPr/>
              <p:nvPr/>
            </p:nvGrpSpPr>
            <p:grpSpPr>
              <a:xfrm>
                <a:off x="4290059" y="2373629"/>
                <a:ext cx="71437" cy="71479"/>
                <a:chOff x="4290059" y="2373629"/>
                <a:chExt cx="71437" cy="71479"/>
              </a:xfrm>
            </p:grpSpPr>
            <p:sp>
              <p:nvSpPr>
                <p:cNvPr id="306" name="Google Shape;306;p23"/>
                <p:cNvSpPr/>
                <p:nvPr/>
              </p:nvSpPr>
              <p:spPr>
                <a:xfrm>
                  <a:off x="4306180" y="2390702"/>
                  <a:ext cx="38244" cy="38172"/>
                </a:xfrm>
                <a:custGeom>
                  <a:rect b="b" l="l" r="r" t="t"/>
                  <a:pathLst>
                    <a:path extrusionOk="0" h="38172" w="38244">
                      <a:moveTo>
                        <a:pt x="18170" y="38172"/>
                      </a:moveTo>
                      <a:cubicBezTo>
                        <a:pt x="7692" y="38172"/>
                        <a:pt x="-880" y="28647"/>
                        <a:pt x="72" y="18170"/>
                      </a:cubicBezTo>
                      <a:cubicBezTo>
                        <a:pt x="72" y="7692"/>
                        <a:pt x="9597" y="-880"/>
                        <a:pt x="20075" y="72"/>
                      </a:cubicBezTo>
                      <a:cubicBezTo>
                        <a:pt x="30552" y="72"/>
                        <a:pt x="39125" y="9597"/>
                        <a:pt x="38172" y="20075"/>
                      </a:cubicBezTo>
                      <a:cubicBezTo>
                        <a:pt x="37220" y="30552"/>
                        <a:pt x="28647" y="38172"/>
                        <a:pt x="18170" y="38172"/>
                      </a:cubicBezTo>
                      <a:close/>
                      <a:moveTo>
                        <a:pt x="20075" y="5787"/>
                      </a:moveTo>
                      <a:cubicBezTo>
                        <a:pt x="13407" y="5787"/>
                        <a:pt x="6740" y="10550"/>
                        <a:pt x="6740" y="18170"/>
                      </a:cubicBezTo>
                      <a:cubicBezTo>
                        <a:pt x="6740" y="24837"/>
                        <a:pt x="11502" y="31505"/>
                        <a:pt x="19122" y="31505"/>
                      </a:cubicBezTo>
                      <a:cubicBezTo>
                        <a:pt x="25790" y="31505"/>
                        <a:pt x="32457" y="26742"/>
                        <a:pt x="32457" y="19122"/>
                      </a:cubicBezTo>
                      <a:cubicBezTo>
                        <a:pt x="32457" y="12455"/>
                        <a:pt x="26742" y="5787"/>
                        <a:pt x="20075" y="5787"/>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7" name="Google Shape;307;p23"/>
                <p:cNvSpPr/>
                <p:nvPr/>
              </p:nvSpPr>
              <p:spPr>
                <a:xfrm>
                  <a:off x="4299529" y="2384052"/>
                  <a:ext cx="51546" cy="51545"/>
                </a:xfrm>
                <a:custGeom>
                  <a:rect b="b" l="l" r="r" t="t"/>
                  <a:pathLst>
                    <a:path extrusionOk="0" h="51545" w="51546">
                      <a:moveTo>
                        <a:pt x="24821" y="51490"/>
                      </a:moveTo>
                      <a:cubicBezTo>
                        <a:pt x="10533" y="50538"/>
                        <a:pt x="-897" y="39108"/>
                        <a:pt x="55" y="24820"/>
                      </a:cubicBezTo>
                      <a:cubicBezTo>
                        <a:pt x="1008" y="10533"/>
                        <a:pt x="12438" y="-897"/>
                        <a:pt x="26726" y="56"/>
                      </a:cubicBezTo>
                      <a:cubicBezTo>
                        <a:pt x="41013" y="1008"/>
                        <a:pt x="52443" y="12438"/>
                        <a:pt x="51491" y="26726"/>
                      </a:cubicBezTo>
                      <a:cubicBezTo>
                        <a:pt x="51491" y="41013"/>
                        <a:pt x="39108" y="52443"/>
                        <a:pt x="24821" y="51490"/>
                      </a:cubicBezTo>
                      <a:close/>
                      <a:moveTo>
                        <a:pt x="26726" y="7676"/>
                      </a:moveTo>
                      <a:cubicBezTo>
                        <a:pt x="17201" y="7676"/>
                        <a:pt x="8628" y="14343"/>
                        <a:pt x="8628" y="23868"/>
                      </a:cubicBezTo>
                      <a:cubicBezTo>
                        <a:pt x="8628" y="33393"/>
                        <a:pt x="15296" y="41965"/>
                        <a:pt x="24821" y="41965"/>
                      </a:cubicBezTo>
                      <a:cubicBezTo>
                        <a:pt x="34346" y="41965"/>
                        <a:pt x="42918" y="35298"/>
                        <a:pt x="42918" y="25773"/>
                      </a:cubicBezTo>
                      <a:cubicBezTo>
                        <a:pt x="43871" y="16248"/>
                        <a:pt x="36251" y="8628"/>
                        <a:pt x="26726" y="7676"/>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8" name="Google Shape;308;p23"/>
                <p:cNvSpPr/>
                <p:nvPr/>
              </p:nvSpPr>
              <p:spPr>
                <a:xfrm>
                  <a:off x="4290059" y="2373629"/>
                  <a:ext cx="71437" cy="71479"/>
                </a:xfrm>
                <a:custGeom>
                  <a:rect b="b" l="l" r="r" t="t"/>
                  <a:pathLst>
                    <a:path extrusionOk="0" h="71479" w="71437">
                      <a:moveTo>
                        <a:pt x="34290" y="71438"/>
                      </a:moveTo>
                      <a:cubicBezTo>
                        <a:pt x="14288" y="70485"/>
                        <a:pt x="0" y="54292"/>
                        <a:pt x="0" y="34290"/>
                      </a:cubicBezTo>
                      <a:cubicBezTo>
                        <a:pt x="0" y="14288"/>
                        <a:pt x="17145" y="0"/>
                        <a:pt x="37148" y="0"/>
                      </a:cubicBezTo>
                      <a:cubicBezTo>
                        <a:pt x="57150" y="0"/>
                        <a:pt x="71438" y="17145"/>
                        <a:pt x="71438" y="37148"/>
                      </a:cubicBezTo>
                      <a:cubicBezTo>
                        <a:pt x="69533" y="57150"/>
                        <a:pt x="53340" y="72390"/>
                        <a:pt x="34290" y="71438"/>
                      </a:cubicBezTo>
                      <a:close/>
                      <a:moveTo>
                        <a:pt x="36195" y="12383"/>
                      </a:moveTo>
                      <a:cubicBezTo>
                        <a:pt x="22860" y="11430"/>
                        <a:pt x="12383" y="21908"/>
                        <a:pt x="11430" y="35242"/>
                      </a:cubicBezTo>
                      <a:cubicBezTo>
                        <a:pt x="10478" y="48578"/>
                        <a:pt x="20955" y="59055"/>
                        <a:pt x="34290" y="60008"/>
                      </a:cubicBezTo>
                      <a:cubicBezTo>
                        <a:pt x="47625" y="60960"/>
                        <a:pt x="58103" y="50483"/>
                        <a:pt x="59055" y="37148"/>
                      </a:cubicBezTo>
                      <a:cubicBezTo>
                        <a:pt x="60008" y="23813"/>
                        <a:pt x="49530" y="12383"/>
                        <a:pt x="36195" y="1238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09" name="Google Shape;309;p23"/>
              <p:cNvGrpSpPr/>
              <p:nvPr/>
            </p:nvGrpSpPr>
            <p:grpSpPr>
              <a:xfrm>
                <a:off x="4439602" y="2167889"/>
                <a:ext cx="71437" cy="71479"/>
                <a:chOff x="4439602" y="2167889"/>
                <a:chExt cx="71437" cy="71479"/>
              </a:xfrm>
            </p:grpSpPr>
            <p:sp>
              <p:nvSpPr>
                <p:cNvPr id="310" name="Google Shape;310;p23"/>
                <p:cNvSpPr/>
                <p:nvPr/>
              </p:nvSpPr>
              <p:spPr>
                <a:xfrm>
                  <a:off x="4455722" y="2184962"/>
                  <a:ext cx="38244" cy="38172"/>
                </a:xfrm>
                <a:custGeom>
                  <a:rect b="b" l="l" r="r" t="t"/>
                  <a:pathLst>
                    <a:path extrusionOk="0" h="38172" w="38244">
                      <a:moveTo>
                        <a:pt x="18170" y="38172"/>
                      </a:moveTo>
                      <a:cubicBezTo>
                        <a:pt x="7692" y="38172"/>
                        <a:pt x="-880" y="28647"/>
                        <a:pt x="72" y="18170"/>
                      </a:cubicBezTo>
                      <a:cubicBezTo>
                        <a:pt x="72" y="7692"/>
                        <a:pt x="9597" y="-880"/>
                        <a:pt x="20075" y="72"/>
                      </a:cubicBezTo>
                      <a:cubicBezTo>
                        <a:pt x="30552" y="72"/>
                        <a:pt x="39125" y="9597"/>
                        <a:pt x="38172" y="20075"/>
                      </a:cubicBezTo>
                      <a:cubicBezTo>
                        <a:pt x="38172" y="29600"/>
                        <a:pt x="29600" y="38172"/>
                        <a:pt x="18170" y="38172"/>
                      </a:cubicBezTo>
                      <a:close/>
                      <a:moveTo>
                        <a:pt x="20075" y="5787"/>
                      </a:moveTo>
                      <a:cubicBezTo>
                        <a:pt x="13407" y="5787"/>
                        <a:pt x="6740" y="10550"/>
                        <a:pt x="6740" y="18170"/>
                      </a:cubicBezTo>
                      <a:cubicBezTo>
                        <a:pt x="6740" y="24837"/>
                        <a:pt x="11502" y="31505"/>
                        <a:pt x="19122" y="31505"/>
                      </a:cubicBezTo>
                      <a:cubicBezTo>
                        <a:pt x="25790" y="31505"/>
                        <a:pt x="32457" y="26742"/>
                        <a:pt x="32457" y="19122"/>
                      </a:cubicBezTo>
                      <a:cubicBezTo>
                        <a:pt x="32457" y="12455"/>
                        <a:pt x="26742" y="5787"/>
                        <a:pt x="20075" y="5787"/>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1" name="Google Shape;311;p23"/>
                <p:cNvSpPr/>
                <p:nvPr/>
              </p:nvSpPr>
              <p:spPr>
                <a:xfrm>
                  <a:off x="4449072" y="2178311"/>
                  <a:ext cx="51545" cy="51546"/>
                </a:xfrm>
                <a:custGeom>
                  <a:rect b="b" l="l" r="r" t="t"/>
                  <a:pathLst>
                    <a:path extrusionOk="0" h="51546" w="51545">
                      <a:moveTo>
                        <a:pt x="24820" y="51491"/>
                      </a:moveTo>
                      <a:cubicBezTo>
                        <a:pt x="10533" y="50538"/>
                        <a:pt x="-897" y="39108"/>
                        <a:pt x="56" y="24821"/>
                      </a:cubicBezTo>
                      <a:cubicBezTo>
                        <a:pt x="1008" y="10533"/>
                        <a:pt x="12438" y="-897"/>
                        <a:pt x="26725" y="56"/>
                      </a:cubicBezTo>
                      <a:cubicBezTo>
                        <a:pt x="41013" y="1008"/>
                        <a:pt x="52443" y="12438"/>
                        <a:pt x="51490" y="26726"/>
                      </a:cubicBezTo>
                      <a:cubicBezTo>
                        <a:pt x="50538" y="41013"/>
                        <a:pt x="39108" y="52443"/>
                        <a:pt x="24820" y="51491"/>
                      </a:cubicBezTo>
                      <a:close/>
                      <a:moveTo>
                        <a:pt x="26725" y="7676"/>
                      </a:moveTo>
                      <a:cubicBezTo>
                        <a:pt x="17200" y="7676"/>
                        <a:pt x="8628" y="14343"/>
                        <a:pt x="8628" y="23868"/>
                      </a:cubicBezTo>
                      <a:cubicBezTo>
                        <a:pt x="8628" y="33393"/>
                        <a:pt x="15295" y="41966"/>
                        <a:pt x="24820" y="41966"/>
                      </a:cubicBezTo>
                      <a:cubicBezTo>
                        <a:pt x="34345" y="41966"/>
                        <a:pt x="42918" y="35298"/>
                        <a:pt x="42918" y="25773"/>
                      </a:cubicBezTo>
                      <a:cubicBezTo>
                        <a:pt x="43870" y="16248"/>
                        <a:pt x="36250" y="8628"/>
                        <a:pt x="26725" y="7676"/>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2" name="Google Shape;312;p23"/>
                <p:cNvSpPr/>
                <p:nvPr/>
              </p:nvSpPr>
              <p:spPr>
                <a:xfrm>
                  <a:off x="4439602" y="2167889"/>
                  <a:ext cx="71437" cy="71479"/>
                </a:xfrm>
                <a:custGeom>
                  <a:rect b="b" l="l" r="r" t="t"/>
                  <a:pathLst>
                    <a:path extrusionOk="0" h="71479" w="71437">
                      <a:moveTo>
                        <a:pt x="34290" y="71438"/>
                      </a:moveTo>
                      <a:cubicBezTo>
                        <a:pt x="14288" y="70485"/>
                        <a:pt x="0" y="54293"/>
                        <a:pt x="0" y="34290"/>
                      </a:cubicBezTo>
                      <a:cubicBezTo>
                        <a:pt x="952" y="14288"/>
                        <a:pt x="17145" y="0"/>
                        <a:pt x="37147" y="0"/>
                      </a:cubicBezTo>
                      <a:cubicBezTo>
                        <a:pt x="57150" y="952"/>
                        <a:pt x="71438" y="17145"/>
                        <a:pt x="71438" y="37148"/>
                      </a:cubicBezTo>
                      <a:cubicBezTo>
                        <a:pt x="71438" y="57150"/>
                        <a:pt x="53340" y="72390"/>
                        <a:pt x="34290" y="71438"/>
                      </a:cubicBezTo>
                      <a:close/>
                      <a:moveTo>
                        <a:pt x="36195" y="12383"/>
                      </a:moveTo>
                      <a:cubicBezTo>
                        <a:pt x="22860" y="11430"/>
                        <a:pt x="12382" y="21908"/>
                        <a:pt x="11430" y="35243"/>
                      </a:cubicBezTo>
                      <a:cubicBezTo>
                        <a:pt x="10477" y="48577"/>
                        <a:pt x="20955" y="59055"/>
                        <a:pt x="34290" y="60008"/>
                      </a:cubicBezTo>
                      <a:cubicBezTo>
                        <a:pt x="47625" y="60960"/>
                        <a:pt x="58102" y="50483"/>
                        <a:pt x="59055" y="37148"/>
                      </a:cubicBezTo>
                      <a:cubicBezTo>
                        <a:pt x="60007" y="23813"/>
                        <a:pt x="49530" y="12383"/>
                        <a:pt x="36195" y="1238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13" name="Google Shape;313;p23"/>
              <p:cNvGrpSpPr/>
              <p:nvPr/>
            </p:nvGrpSpPr>
            <p:grpSpPr>
              <a:xfrm>
                <a:off x="3957637" y="2280284"/>
                <a:ext cx="71437" cy="71437"/>
                <a:chOff x="3957637" y="2280284"/>
                <a:chExt cx="71437" cy="71437"/>
              </a:xfrm>
            </p:grpSpPr>
            <p:sp>
              <p:nvSpPr>
                <p:cNvPr id="314" name="Google Shape;314;p23"/>
                <p:cNvSpPr/>
                <p:nvPr/>
              </p:nvSpPr>
              <p:spPr>
                <a:xfrm>
                  <a:off x="3974710" y="2297357"/>
                  <a:ext cx="38244" cy="38172"/>
                </a:xfrm>
                <a:custGeom>
                  <a:rect b="b" l="l" r="r" t="t"/>
                  <a:pathLst>
                    <a:path extrusionOk="0" h="38172" w="38244">
                      <a:moveTo>
                        <a:pt x="18170" y="38172"/>
                      </a:moveTo>
                      <a:cubicBezTo>
                        <a:pt x="7692" y="38172"/>
                        <a:pt x="-880" y="28647"/>
                        <a:pt x="72" y="18170"/>
                      </a:cubicBezTo>
                      <a:cubicBezTo>
                        <a:pt x="72" y="7692"/>
                        <a:pt x="9597" y="-880"/>
                        <a:pt x="20075" y="72"/>
                      </a:cubicBezTo>
                      <a:cubicBezTo>
                        <a:pt x="30552" y="72"/>
                        <a:pt x="39125" y="9597"/>
                        <a:pt x="38172" y="20075"/>
                      </a:cubicBezTo>
                      <a:cubicBezTo>
                        <a:pt x="37220" y="29600"/>
                        <a:pt x="28647" y="38172"/>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1505" y="12455"/>
                        <a:pt x="25790" y="5787"/>
                        <a:pt x="19122" y="5787"/>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5" name="Google Shape;315;p23"/>
                <p:cNvSpPr/>
                <p:nvPr/>
              </p:nvSpPr>
              <p:spPr>
                <a:xfrm>
                  <a:off x="3967106" y="2290706"/>
                  <a:ext cx="51545" cy="51490"/>
                </a:xfrm>
                <a:custGeom>
                  <a:rect b="b" l="l" r="r" t="t"/>
                  <a:pathLst>
                    <a:path extrusionOk="0" h="51490" w="51545">
                      <a:moveTo>
                        <a:pt x="24821" y="51490"/>
                      </a:moveTo>
                      <a:cubicBezTo>
                        <a:pt x="10533" y="50538"/>
                        <a:pt x="-897" y="39108"/>
                        <a:pt x="56" y="24821"/>
                      </a:cubicBezTo>
                      <a:cubicBezTo>
                        <a:pt x="1008" y="10533"/>
                        <a:pt x="12438" y="-897"/>
                        <a:pt x="26726" y="56"/>
                      </a:cubicBezTo>
                      <a:cubicBezTo>
                        <a:pt x="41013" y="1008"/>
                        <a:pt x="52443" y="12438"/>
                        <a:pt x="51490" y="26726"/>
                      </a:cubicBezTo>
                      <a:cubicBezTo>
                        <a:pt x="50538" y="41013"/>
                        <a:pt x="39108" y="51490"/>
                        <a:pt x="24821" y="51490"/>
                      </a:cubicBezTo>
                      <a:close/>
                      <a:moveTo>
                        <a:pt x="26726" y="7676"/>
                      </a:moveTo>
                      <a:cubicBezTo>
                        <a:pt x="17201" y="7676"/>
                        <a:pt x="8628" y="14343"/>
                        <a:pt x="8628" y="23868"/>
                      </a:cubicBezTo>
                      <a:cubicBezTo>
                        <a:pt x="8628" y="33393"/>
                        <a:pt x="15296" y="41965"/>
                        <a:pt x="24821" y="41965"/>
                      </a:cubicBezTo>
                      <a:cubicBezTo>
                        <a:pt x="34346" y="41965"/>
                        <a:pt x="42918" y="35298"/>
                        <a:pt x="42918" y="25773"/>
                      </a:cubicBezTo>
                      <a:cubicBezTo>
                        <a:pt x="43871" y="16248"/>
                        <a:pt x="36251" y="8628"/>
                        <a:pt x="26726" y="7676"/>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6" name="Google Shape;316;p23"/>
                <p:cNvSpPr/>
                <p:nvPr/>
              </p:nvSpPr>
              <p:spPr>
                <a:xfrm>
                  <a:off x="3957637" y="2280284"/>
                  <a:ext cx="71437" cy="71437"/>
                </a:xfrm>
                <a:custGeom>
                  <a:rect b="b" l="l" r="r" t="t"/>
                  <a:pathLst>
                    <a:path extrusionOk="0" h="71437" w="71437">
                      <a:moveTo>
                        <a:pt x="34290" y="71438"/>
                      </a:moveTo>
                      <a:cubicBezTo>
                        <a:pt x="14288" y="70485"/>
                        <a:pt x="0" y="54293"/>
                        <a:pt x="0" y="34290"/>
                      </a:cubicBezTo>
                      <a:cubicBezTo>
                        <a:pt x="953" y="14288"/>
                        <a:pt x="17145" y="0"/>
                        <a:pt x="37147" y="0"/>
                      </a:cubicBezTo>
                      <a:cubicBezTo>
                        <a:pt x="57150" y="953"/>
                        <a:pt x="71438" y="17145"/>
                        <a:pt x="71438" y="37148"/>
                      </a:cubicBezTo>
                      <a:cubicBezTo>
                        <a:pt x="71438" y="57150"/>
                        <a:pt x="53340" y="71438"/>
                        <a:pt x="34290" y="71438"/>
                      </a:cubicBezTo>
                      <a:close/>
                      <a:moveTo>
                        <a:pt x="37147" y="12383"/>
                      </a:moveTo>
                      <a:cubicBezTo>
                        <a:pt x="23813" y="11430"/>
                        <a:pt x="13335" y="21908"/>
                        <a:pt x="12383" y="35243"/>
                      </a:cubicBezTo>
                      <a:cubicBezTo>
                        <a:pt x="11430" y="48578"/>
                        <a:pt x="21908" y="59055"/>
                        <a:pt x="35242" y="60008"/>
                      </a:cubicBezTo>
                      <a:cubicBezTo>
                        <a:pt x="48578" y="60960"/>
                        <a:pt x="59055" y="50483"/>
                        <a:pt x="60008" y="37148"/>
                      </a:cubicBezTo>
                      <a:cubicBezTo>
                        <a:pt x="60008" y="23813"/>
                        <a:pt x="49530" y="12383"/>
                        <a:pt x="37147" y="1238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17" name="Google Shape;317;p23"/>
              <p:cNvGrpSpPr/>
              <p:nvPr/>
            </p:nvGrpSpPr>
            <p:grpSpPr>
              <a:xfrm>
                <a:off x="4121467" y="2331720"/>
                <a:ext cx="71437" cy="71437"/>
                <a:chOff x="4121467" y="2331720"/>
                <a:chExt cx="71437" cy="71437"/>
              </a:xfrm>
            </p:grpSpPr>
            <p:sp>
              <p:nvSpPr>
                <p:cNvPr id="318" name="Google Shape;318;p23"/>
                <p:cNvSpPr/>
                <p:nvPr/>
              </p:nvSpPr>
              <p:spPr>
                <a:xfrm>
                  <a:off x="4138540" y="2348792"/>
                  <a:ext cx="38244" cy="38172"/>
                </a:xfrm>
                <a:custGeom>
                  <a:rect b="b" l="l" r="r" t="t"/>
                  <a:pathLst>
                    <a:path extrusionOk="0" h="38172" w="38244">
                      <a:moveTo>
                        <a:pt x="18170" y="38172"/>
                      </a:moveTo>
                      <a:cubicBezTo>
                        <a:pt x="7692" y="38172"/>
                        <a:pt x="-880" y="28647"/>
                        <a:pt x="72" y="18170"/>
                      </a:cubicBezTo>
                      <a:cubicBezTo>
                        <a:pt x="72" y="7692"/>
                        <a:pt x="9597" y="-880"/>
                        <a:pt x="20075" y="72"/>
                      </a:cubicBezTo>
                      <a:cubicBezTo>
                        <a:pt x="30552" y="72"/>
                        <a:pt x="39125" y="9597"/>
                        <a:pt x="38172" y="20075"/>
                      </a:cubicBezTo>
                      <a:cubicBezTo>
                        <a:pt x="37220" y="29600"/>
                        <a:pt x="28647" y="38172"/>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1505" y="12455"/>
                        <a:pt x="25790" y="5787"/>
                        <a:pt x="19122" y="5787"/>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9" name="Google Shape;319;p23"/>
                <p:cNvSpPr/>
                <p:nvPr/>
              </p:nvSpPr>
              <p:spPr>
                <a:xfrm>
                  <a:off x="4130936" y="2342141"/>
                  <a:ext cx="51546" cy="51490"/>
                </a:xfrm>
                <a:custGeom>
                  <a:rect b="b" l="l" r="r" t="t"/>
                  <a:pathLst>
                    <a:path extrusionOk="0" h="51490" w="51546">
                      <a:moveTo>
                        <a:pt x="24821" y="51491"/>
                      </a:moveTo>
                      <a:cubicBezTo>
                        <a:pt x="10533" y="50538"/>
                        <a:pt x="-897" y="39108"/>
                        <a:pt x="55" y="24821"/>
                      </a:cubicBezTo>
                      <a:cubicBezTo>
                        <a:pt x="1008" y="10533"/>
                        <a:pt x="12438" y="-897"/>
                        <a:pt x="26726" y="55"/>
                      </a:cubicBezTo>
                      <a:cubicBezTo>
                        <a:pt x="41013" y="1008"/>
                        <a:pt x="52443" y="12438"/>
                        <a:pt x="51491" y="26726"/>
                      </a:cubicBezTo>
                      <a:cubicBezTo>
                        <a:pt x="51491" y="41013"/>
                        <a:pt x="39108" y="51491"/>
                        <a:pt x="24821" y="51491"/>
                      </a:cubicBezTo>
                      <a:close/>
                      <a:moveTo>
                        <a:pt x="26726" y="7676"/>
                      </a:moveTo>
                      <a:cubicBezTo>
                        <a:pt x="17201" y="7676"/>
                        <a:pt x="8628" y="14343"/>
                        <a:pt x="8628" y="23868"/>
                      </a:cubicBezTo>
                      <a:cubicBezTo>
                        <a:pt x="8628" y="33393"/>
                        <a:pt x="15296" y="41966"/>
                        <a:pt x="24821" y="41966"/>
                      </a:cubicBezTo>
                      <a:cubicBezTo>
                        <a:pt x="34346" y="41966"/>
                        <a:pt x="42918" y="35298"/>
                        <a:pt x="42918" y="25773"/>
                      </a:cubicBezTo>
                      <a:cubicBezTo>
                        <a:pt x="43871" y="16248"/>
                        <a:pt x="36251" y="8628"/>
                        <a:pt x="26726" y="7676"/>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0" name="Google Shape;320;p23"/>
                <p:cNvSpPr/>
                <p:nvPr/>
              </p:nvSpPr>
              <p:spPr>
                <a:xfrm>
                  <a:off x="4121467" y="2331720"/>
                  <a:ext cx="71437" cy="71437"/>
                </a:xfrm>
                <a:custGeom>
                  <a:rect b="b" l="l" r="r" t="t"/>
                  <a:pathLst>
                    <a:path extrusionOk="0" h="71437" w="71437">
                      <a:moveTo>
                        <a:pt x="34290" y="71438"/>
                      </a:moveTo>
                      <a:cubicBezTo>
                        <a:pt x="14288" y="70485"/>
                        <a:pt x="0" y="54292"/>
                        <a:pt x="0" y="34290"/>
                      </a:cubicBezTo>
                      <a:cubicBezTo>
                        <a:pt x="953" y="14288"/>
                        <a:pt x="17145" y="0"/>
                        <a:pt x="37148" y="0"/>
                      </a:cubicBezTo>
                      <a:cubicBezTo>
                        <a:pt x="57150" y="0"/>
                        <a:pt x="71438" y="17145"/>
                        <a:pt x="71438" y="37147"/>
                      </a:cubicBezTo>
                      <a:cubicBezTo>
                        <a:pt x="70485" y="56197"/>
                        <a:pt x="53340" y="71438"/>
                        <a:pt x="34290" y="71438"/>
                      </a:cubicBezTo>
                      <a:close/>
                      <a:moveTo>
                        <a:pt x="36195" y="12383"/>
                      </a:moveTo>
                      <a:cubicBezTo>
                        <a:pt x="22860" y="11430"/>
                        <a:pt x="12383" y="21908"/>
                        <a:pt x="11430" y="35242"/>
                      </a:cubicBezTo>
                      <a:cubicBezTo>
                        <a:pt x="10478" y="48577"/>
                        <a:pt x="20955" y="59055"/>
                        <a:pt x="34290" y="60008"/>
                      </a:cubicBezTo>
                      <a:cubicBezTo>
                        <a:pt x="47625" y="60960"/>
                        <a:pt x="58103" y="50483"/>
                        <a:pt x="59055" y="37147"/>
                      </a:cubicBezTo>
                      <a:cubicBezTo>
                        <a:pt x="60008" y="23813"/>
                        <a:pt x="49530" y="12383"/>
                        <a:pt x="36195" y="1238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21" name="Google Shape;321;p23"/>
              <p:cNvGrpSpPr/>
              <p:nvPr/>
            </p:nvGrpSpPr>
            <p:grpSpPr>
              <a:xfrm>
                <a:off x="4092892" y="2434590"/>
                <a:ext cx="71437" cy="71437"/>
                <a:chOff x="4092892" y="2434590"/>
                <a:chExt cx="71437" cy="71437"/>
              </a:xfrm>
            </p:grpSpPr>
            <p:sp>
              <p:nvSpPr>
                <p:cNvPr id="322" name="Google Shape;322;p23"/>
                <p:cNvSpPr/>
                <p:nvPr/>
              </p:nvSpPr>
              <p:spPr>
                <a:xfrm>
                  <a:off x="4109965" y="2451662"/>
                  <a:ext cx="38244" cy="38172"/>
                </a:xfrm>
                <a:custGeom>
                  <a:rect b="b" l="l" r="r" t="t"/>
                  <a:pathLst>
                    <a:path extrusionOk="0" h="38172" w="38244">
                      <a:moveTo>
                        <a:pt x="18170" y="38172"/>
                      </a:moveTo>
                      <a:cubicBezTo>
                        <a:pt x="7692" y="38172"/>
                        <a:pt x="-880" y="28647"/>
                        <a:pt x="72" y="18170"/>
                      </a:cubicBezTo>
                      <a:cubicBezTo>
                        <a:pt x="72" y="7692"/>
                        <a:pt x="9597" y="-880"/>
                        <a:pt x="20075" y="72"/>
                      </a:cubicBezTo>
                      <a:cubicBezTo>
                        <a:pt x="30552" y="72"/>
                        <a:pt x="39125" y="9597"/>
                        <a:pt x="38172" y="20075"/>
                      </a:cubicBezTo>
                      <a:cubicBezTo>
                        <a:pt x="38172" y="29600"/>
                        <a:pt x="28647" y="38172"/>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2457" y="12455"/>
                        <a:pt x="26742" y="5787"/>
                        <a:pt x="19122" y="5787"/>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3" name="Google Shape;323;p23"/>
                <p:cNvSpPr/>
                <p:nvPr/>
              </p:nvSpPr>
              <p:spPr>
                <a:xfrm>
                  <a:off x="4103314" y="2445011"/>
                  <a:ext cx="51545" cy="51490"/>
                </a:xfrm>
                <a:custGeom>
                  <a:rect b="b" l="l" r="r" t="t"/>
                  <a:pathLst>
                    <a:path extrusionOk="0" h="51490" w="51545">
                      <a:moveTo>
                        <a:pt x="24820" y="51491"/>
                      </a:moveTo>
                      <a:cubicBezTo>
                        <a:pt x="10533" y="50538"/>
                        <a:pt x="-897" y="39108"/>
                        <a:pt x="56" y="24821"/>
                      </a:cubicBezTo>
                      <a:cubicBezTo>
                        <a:pt x="1008" y="10533"/>
                        <a:pt x="12438" y="-897"/>
                        <a:pt x="26726" y="55"/>
                      </a:cubicBezTo>
                      <a:cubicBezTo>
                        <a:pt x="41013" y="1008"/>
                        <a:pt x="52443" y="12438"/>
                        <a:pt x="51490" y="26726"/>
                      </a:cubicBezTo>
                      <a:cubicBezTo>
                        <a:pt x="51490" y="41013"/>
                        <a:pt x="39108" y="51491"/>
                        <a:pt x="24820" y="51491"/>
                      </a:cubicBezTo>
                      <a:close/>
                      <a:moveTo>
                        <a:pt x="26726" y="7676"/>
                      </a:moveTo>
                      <a:cubicBezTo>
                        <a:pt x="17201" y="7676"/>
                        <a:pt x="8628" y="14343"/>
                        <a:pt x="8628" y="23868"/>
                      </a:cubicBezTo>
                      <a:cubicBezTo>
                        <a:pt x="8628" y="33393"/>
                        <a:pt x="15295" y="41966"/>
                        <a:pt x="24820" y="41966"/>
                      </a:cubicBezTo>
                      <a:cubicBezTo>
                        <a:pt x="34345" y="41966"/>
                        <a:pt x="42918" y="35298"/>
                        <a:pt x="42918" y="25773"/>
                      </a:cubicBezTo>
                      <a:cubicBezTo>
                        <a:pt x="43870" y="16248"/>
                        <a:pt x="36251" y="8628"/>
                        <a:pt x="26726" y="7676"/>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4" name="Google Shape;324;p23"/>
                <p:cNvSpPr/>
                <p:nvPr/>
              </p:nvSpPr>
              <p:spPr>
                <a:xfrm>
                  <a:off x="4092892" y="2434590"/>
                  <a:ext cx="71437" cy="71437"/>
                </a:xfrm>
                <a:custGeom>
                  <a:rect b="b" l="l" r="r" t="t"/>
                  <a:pathLst>
                    <a:path extrusionOk="0" h="71437" w="71437">
                      <a:moveTo>
                        <a:pt x="34290" y="71438"/>
                      </a:moveTo>
                      <a:cubicBezTo>
                        <a:pt x="14288" y="70485"/>
                        <a:pt x="0" y="54292"/>
                        <a:pt x="0" y="34290"/>
                      </a:cubicBezTo>
                      <a:cubicBezTo>
                        <a:pt x="0" y="14288"/>
                        <a:pt x="17145" y="0"/>
                        <a:pt x="37148" y="0"/>
                      </a:cubicBezTo>
                      <a:cubicBezTo>
                        <a:pt x="57150" y="952"/>
                        <a:pt x="71438" y="17145"/>
                        <a:pt x="71438" y="37147"/>
                      </a:cubicBezTo>
                      <a:cubicBezTo>
                        <a:pt x="71438" y="57150"/>
                        <a:pt x="54292" y="71438"/>
                        <a:pt x="34290" y="71438"/>
                      </a:cubicBezTo>
                      <a:close/>
                      <a:moveTo>
                        <a:pt x="37148" y="12382"/>
                      </a:moveTo>
                      <a:cubicBezTo>
                        <a:pt x="23813" y="11430"/>
                        <a:pt x="13335" y="21907"/>
                        <a:pt x="12383" y="35242"/>
                      </a:cubicBezTo>
                      <a:cubicBezTo>
                        <a:pt x="11430" y="48577"/>
                        <a:pt x="21908" y="59055"/>
                        <a:pt x="35242" y="60007"/>
                      </a:cubicBezTo>
                      <a:cubicBezTo>
                        <a:pt x="48578" y="60960"/>
                        <a:pt x="59055" y="50482"/>
                        <a:pt x="60008" y="37147"/>
                      </a:cubicBezTo>
                      <a:cubicBezTo>
                        <a:pt x="60008" y="23813"/>
                        <a:pt x="50483" y="12382"/>
                        <a:pt x="37148" y="1238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25" name="Google Shape;325;p23"/>
              <p:cNvGrpSpPr/>
              <p:nvPr/>
            </p:nvGrpSpPr>
            <p:grpSpPr>
              <a:xfrm>
                <a:off x="4471987" y="2097404"/>
                <a:ext cx="71437" cy="71479"/>
                <a:chOff x="4471987" y="2097404"/>
                <a:chExt cx="71437" cy="71479"/>
              </a:xfrm>
            </p:grpSpPr>
            <p:sp>
              <p:nvSpPr>
                <p:cNvPr id="326" name="Google Shape;326;p23"/>
                <p:cNvSpPr/>
                <p:nvPr/>
              </p:nvSpPr>
              <p:spPr>
                <a:xfrm>
                  <a:off x="4489060" y="2114477"/>
                  <a:ext cx="38244" cy="38244"/>
                </a:xfrm>
                <a:custGeom>
                  <a:rect b="b" l="l" r="r" t="t"/>
                  <a:pathLst>
                    <a:path extrusionOk="0" h="38244" w="38244">
                      <a:moveTo>
                        <a:pt x="18170" y="38172"/>
                      </a:moveTo>
                      <a:cubicBezTo>
                        <a:pt x="7692" y="38172"/>
                        <a:pt x="-880" y="28647"/>
                        <a:pt x="72" y="18170"/>
                      </a:cubicBezTo>
                      <a:cubicBezTo>
                        <a:pt x="72" y="7692"/>
                        <a:pt x="9597" y="-880"/>
                        <a:pt x="20075" y="72"/>
                      </a:cubicBezTo>
                      <a:cubicBezTo>
                        <a:pt x="30552" y="72"/>
                        <a:pt x="39125" y="9597"/>
                        <a:pt x="38172" y="20075"/>
                      </a:cubicBezTo>
                      <a:cubicBezTo>
                        <a:pt x="37220" y="30552"/>
                        <a:pt x="28647" y="39125"/>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1505" y="12455"/>
                        <a:pt x="26742" y="6740"/>
                        <a:pt x="19122" y="5787"/>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7" name="Google Shape;327;p23"/>
                <p:cNvSpPr/>
                <p:nvPr/>
              </p:nvSpPr>
              <p:spPr>
                <a:xfrm>
                  <a:off x="4482409" y="2107827"/>
                  <a:ext cx="51545" cy="51545"/>
                </a:xfrm>
                <a:custGeom>
                  <a:rect b="b" l="l" r="r" t="t"/>
                  <a:pathLst>
                    <a:path extrusionOk="0" h="51545" w="51545">
                      <a:moveTo>
                        <a:pt x="24820" y="51490"/>
                      </a:moveTo>
                      <a:cubicBezTo>
                        <a:pt x="10533" y="50538"/>
                        <a:pt x="-897" y="39108"/>
                        <a:pt x="56" y="24820"/>
                      </a:cubicBezTo>
                      <a:cubicBezTo>
                        <a:pt x="1008" y="10533"/>
                        <a:pt x="12438" y="-897"/>
                        <a:pt x="26725" y="56"/>
                      </a:cubicBezTo>
                      <a:cubicBezTo>
                        <a:pt x="41013" y="1008"/>
                        <a:pt x="52443" y="12438"/>
                        <a:pt x="51490" y="26725"/>
                      </a:cubicBezTo>
                      <a:cubicBezTo>
                        <a:pt x="50538" y="41013"/>
                        <a:pt x="39108" y="52443"/>
                        <a:pt x="24820" y="51490"/>
                      </a:cubicBezTo>
                      <a:close/>
                      <a:moveTo>
                        <a:pt x="25773" y="8628"/>
                      </a:moveTo>
                      <a:cubicBezTo>
                        <a:pt x="16248" y="8628"/>
                        <a:pt x="7675" y="15295"/>
                        <a:pt x="7675" y="24820"/>
                      </a:cubicBezTo>
                      <a:cubicBezTo>
                        <a:pt x="7675" y="34346"/>
                        <a:pt x="14343" y="42918"/>
                        <a:pt x="23868" y="42918"/>
                      </a:cubicBezTo>
                      <a:cubicBezTo>
                        <a:pt x="33393" y="42918"/>
                        <a:pt x="41965" y="36250"/>
                        <a:pt x="41965" y="26725"/>
                      </a:cubicBezTo>
                      <a:cubicBezTo>
                        <a:pt x="42918" y="17200"/>
                        <a:pt x="35298" y="8628"/>
                        <a:pt x="25773" y="8628"/>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8" name="Google Shape;328;p23"/>
                <p:cNvSpPr/>
                <p:nvPr/>
              </p:nvSpPr>
              <p:spPr>
                <a:xfrm>
                  <a:off x="4471987" y="2097404"/>
                  <a:ext cx="71437" cy="71479"/>
                </a:xfrm>
                <a:custGeom>
                  <a:rect b="b" l="l" r="r" t="t"/>
                  <a:pathLst>
                    <a:path extrusionOk="0" h="71479" w="71437">
                      <a:moveTo>
                        <a:pt x="34290" y="71438"/>
                      </a:moveTo>
                      <a:cubicBezTo>
                        <a:pt x="14288" y="70485"/>
                        <a:pt x="0" y="54293"/>
                        <a:pt x="0" y="34290"/>
                      </a:cubicBezTo>
                      <a:cubicBezTo>
                        <a:pt x="953" y="14288"/>
                        <a:pt x="17145" y="0"/>
                        <a:pt x="37147" y="0"/>
                      </a:cubicBezTo>
                      <a:cubicBezTo>
                        <a:pt x="57150" y="953"/>
                        <a:pt x="71438" y="17145"/>
                        <a:pt x="71438" y="37148"/>
                      </a:cubicBezTo>
                      <a:cubicBezTo>
                        <a:pt x="70485" y="57150"/>
                        <a:pt x="54292" y="72390"/>
                        <a:pt x="34290" y="71438"/>
                      </a:cubicBezTo>
                      <a:close/>
                      <a:moveTo>
                        <a:pt x="37147" y="12383"/>
                      </a:moveTo>
                      <a:cubicBezTo>
                        <a:pt x="23813" y="11430"/>
                        <a:pt x="13335" y="21908"/>
                        <a:pt x="12383" y="35243"/>
                      </a:cubicBezTo>
                      <a:cubicBezTo>
                        <a:pt x="11430" y="48578"/>
                        <a:pt x="21908" y="59055"/>
                        <a:pt x="35242" y="60008"/>
                      </a:cubicBezTo>
                      <a:cubicBezTo>
                        <a:pt x="48578" y="60960"/>
                        <a:pt x="59055" y="50483"/>
                        <a:pt x="60008" y="37148"/>
                      </a:cubicBezTo>
                      <a:cubicBezTo>
                        <a:pt x="60008" y="23813"/>
                        <a:pt x="49530" y="13335"/>
                        <a:pt x="37147" y="1238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29" name="Google Shape;329;p23"/>
              <p:cNvGrpSpPr/>
              <p:nvPr/>
            </p:nvGrpSpPr>
            <p:grpSpPr>
              <a:xfrm>
                <a:off x="4168140" y="2139314"/>
                <a:ext cx="71437" cy="71479"/>
                <a:chOff x="4168140" y="2139314"/>
                <a:chExt cx="71437" cy="71479"/>
              </a:xfrm>
            </p:grpSpPr>
            <p:sp>
              <p:nvSpPr>
                <p:cNvPr id="330" name="Google Shape;330;p23"/>
                <p:cNvSpPr/>
                <p:nvPr/>
              </p:nvSpPr>
              <p:spPr>
                <a:xfrm>
                  <a:off x="4185212" y="2156387"/>
                  <a:ext cx="38244" cy="38244"/>
                </a:xfrm>
                <a:custGeom>
                  <a:rect b="b" l="l" r="r" t="t"/>
                  <a:pathLst>
                    <a:path extrusionOk="0" h="38244" w="38244">
                      <a:moveTo>
                        <a:pt x="18170" y="38172"/>
                      </a:moveTo>
                      <a:cubicBezTo>
                        <a:pt x="7692" y="38172"/>
                        <a:pt x="-880" y="28647"/>
                        <a:pt x="72" y="18170"/>
                      </a:cubicBezTo>
                      <a:cubicBezTo>
                        <a:pt x="72" y="7692"/>
                        <a:pt x="9597" y="-880"/>
                        <a:pt x="20075" y="72"/>
                      </a:cubicBezTo>
                      <a:cubicBezTo>
                        <a:pt x="30553" y="72"/>
                        <a:pt x="39125" y="9597"/>
                        <a:pt x="38172" y="20075"/>
                      </a:cubicBezTo>
                      <a:cubicBezTo>
                        <a:pt x="37220" y="30552"/>
                        <a:pt x="28647" y="39125"/>
                        <a:pt x="18170" y="38172"/>
                      </a:cubicBezTo>
                      <a:close/>
                      <a:moveTo>
                        <a:pt x="19122" y="6740"/>
                      </a:moveTo>
                      <a:cubicBezTo>
                        <a:pt x="12455" y="6740"/>
                        <a:pt x="5787" y="11502"/>
                        <a:pt x="5787" y="19122"/>
                      </a:cubicBezTo>
                      <a:cubicBezTo>
                        <a:pt x="5787" y="25790"/>
                        <a:pt x="10550" y="32457"/>
                        <a:pt x="18170" y="32457"/>
                      </a:cubicBezTo>
                      <a:cubicBezTo>
                        <a:pt x="24837" y="32457"/>
                        <a:pt x="31505" y="27695"/>
                        <a:pt x="31505" y="20075"/>
                      </a:cubicBezTo>
                      <a:cubicBezTo>
                        <a:pt x="31505" y="12455"/>
                        <a:pt x="25790" y="6740"/>
                        <a:pt x="19122" y="674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1" name="Google Shape;331;p23"/>
                <p:cNvSpPr/>
                <p:nvPr/>
              </p:nvSpPr>
              <p:spPr>
                <a:xfrm>
                  <a:off x="4177609" y="2149736"/>
                  <a:ext cx="51545" cy="51546"/>
                </a:xfrm>
                <a:custGeom>
                  <a:rect b="b" l="l" r="r" t="t"/>
                  <a:pathLst>
                    <a:path extrusionOk="0" h="51546" w="51545">
                      <a:moveTo>
                        <a:pt x="24820" y="51491"/>
                      </a:moveTo>
                      <a:cubicBezTo>
                        <a:pt x="10533" y="50538"/>
                        <a:pt x="-897" y="39108"/>
                        <a:pt x="56" y="24821"/>
                      </a:cubicBezTo>
                      <a:cubicBezTo>
                        <a:pt x="1008" y="10533"/>
                        <a:pt x="12438" y="-897"/>
                        <a:pt x="26725" y="56"/>
                      </a:cubicBezTo>
                      <a:cubicBezTo>
                        <a:pt x="41013" y="1008"/>
                        <a:pt x="52443" y="12438"/>
                        <a:pt x="51490" y="26726"/>
                      </a:cubicBezTo>
                      <a:cubicBezTo>
                        <a:pt x="51490" y="41013"/>
                        <a:pt x="39108" y="52443"/>
                        <a:pt x="24820" y="51491"/>
                      </a:cubicBezTo>
                      <a:close/>
                      <a:moveTo>
                        <a:pt x="26725" y="8628"/>
                      </a:moveTo>
                      <a:cubicBezTo>
                        <a:pt x="17200" y="8628"/>
                        <a:pt x="8628" y="15296"/>
                        <a:pt x="8628" y="24821"/>
                      </a:cubicBezTo>
                      <a:cubicBezTo>
                        <a:pt x="8628" y="34346"/>
                        <a:pt x="15295" y="42918"/>
                        <a:pt x="24820" y="42918"/>
                      </a:cubicBezTo>
                      <a:cubicBezTo>
                        <a:pt x="34345" y="42918"/>
                        <a:pt x="42918" y="36251"/>
                        <a:pt x="42918" y="26726"/>
                      </a:cubicBezTo>
                      <a:cubicBezTo>
                        <a:pt x="43870" y="17201"/>
                        <a:pt x="36250" y="8628"/>
                        <a:pt x="26725" y="8628"/>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2" name="Google Shape;332;p23"/>
                <p:cNvSpPr/>
                <p:nvPr/>
              </p:nvSpPr>
              <p:spPr>
                <a:xfrm>
                  <a:off x="4168140" y="2139314"/>
                  <a:ext cx="71437" cy="71479"/>
                </a:xfrm>
                <a:custGeom>
                  <a:rect b="b" l="l" r="r" t="t"/>
                  <a:pathLst>
                    <a:path extrusionOk="0" h="71479" w="71437">
                      <a:moveTo>
                        <a:pt x="34290" y="71438"/>
                      </a:moveTo>
                      <a:cubicBezTo>
                        <a:pt x="14288" y="70485"/>
                        <a:pt x="0" y="54293"/>
                        <a:pt x="0" y="34290"/>
                      </a:cubicBezTo>
                      <a:cubicBezTo>
                        <a:pt x="952" y="14288"/>
                        <a:pt x="17145" y="0"/>
                        <a:pt x="37147" y="0"/>
                      </a:cubicBezTo>
                      <a:cubicBezTo>
                        <a:pt x="57150" y="0"/>
                        <a:pt x="71438" y="17145"/>
                        <a:pt x="71438" y="37148"/>
                      </a:cubicBezTo>
                      <a:cubicBezTo>
                        <a:pt x="71438" y="57150"/>
                        <a:pt x="53340" y="72390"/>
                        <a:pt x="34290" y="71438"/>
                      </a:cubicBezTo>
                      <a:close/>
                      <a:moveTo>
                        <a:pt x="37147" y="12383"/>
                      </a:moveTo>
                      <a:cubicBezTo>
                        <a:pt x="23813" y="11430"/>
                        <a:pt x="13335" y="21908"/>
                        <a:pt x="12382" y="35243"/>
                      </a:cubicBezTo>
                      <a:cubicBezTo>
                        <a:pt x="11430" y="48577"/>
                        <a:pt x="21907" y="59055"/>
                        <a:pt x="35242" y="60008"/>
                      </a:cubicBezTo>
                      <a:cubicBezTo>
                        <a:pt x="48577" y="60960"/>
                        <a:pt x="59055" y="50483"/>
                        <a:pt x="60007" y="37148"/>
                      </a:cubicBezTo>
                      <a:cubicBezTo>
                        <a:pt x="60007" y="23813"/>
                        <a:pt x="49530" y="13335"/>
                        <a:pt x="37147" y="1238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33" name="Google Shape;333;p23"/>
              <p:cNvGrpSpPr/>
              <p:nvPr/>
            </p:nvGrpSpPr>
            <p:grpSpPr>
              <a:xfrm>
                <a:off x="4640579" y="2584132"/>
                <a:ext cx="71437" cy="71479"/>
                <a:chOff x="4640579" y="2584132"/>
                <a:chExt cx="71437" cy="71479"/>
              </a:xfrm>
            </p:grpSpPr>
            <p:sp>
              <p:nvSpPr>
                <p:cNvPr id="334" name="Google Shape;334;p23"/>
                <p:cNvSpPr/>
                <p:nvPr/>
              </p:nvSpPr>
              <p:spPr>
                <a:xfrm>
                  <a:off x="4657652" y="2601205"/>
                  <a:ext cx="38244" cy="38172"/>
                </a:xfrm>
                <a:custGeom>
                  <a:rect b="b" l="l" r="r" t="t"/>
                  <a:pathLst>
                    <a:path extrusionOk="0" h="38172" w="38244">
                      <a:moveTo>
                        <a:pt x="18170" y="38172"/>
                      </a:moveTo>
                      <a:cubicBezTo>
                        <a:pt x="7692" y="38172"/>
                        <a:pt x="-880" y="28647"/>
                        <a:pt x="72" y="18170"/>
                      </a:cubicBezTo>
                      <a:cubicBezTo>
                        <a:pt x="72" y="7692"/>
                        <a:pt x="9597" y="-880"/>
                        <a:pt x="20075" y="72"/>
                      </a:cubicBezTo>
                      <a:cubicBezTo>
                        <a:pt x="30552" y="72"/>
                        <a:pt x="39125" y="9597"/>
                        <a:pt x="38172" y="20075"/>
                      </a:cubicBezTo>
                      <a:cubicBezTo>
                        <a:pt x="37220" y="29600"/>
                        <a:pt x="28647" y="38172"/>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1505" y="12455"/>
                        <a:pt x="25790" y="5787"/>
                        <a:pt x="19122" y="5787"/>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5" name="Google Shape;335;p23"/>
                <p:cNvSpPr/>
                <p:nvPr/>
              </p:nvSpPr>
              <p:spPr>
                <a:xfrm>
                  <a:off x="4650049" y="2594554"/>
                  <a:ext cx="51546" cy="51546"/>
                </a:xfrm>
                <a:custGeom>
                  <a:rect b="b" l="l" r="r" t="t"/>
                  <a:pathLst>
                    <a:path extrusionOk="0" h="51546" w="51546">
                      <a:moveTo>
                        <a:pt x="24821" y="51491"/>
                      </a:moveTo>
                      <a:cubicBezTo>
                        <a:pt x="10533" y="50538"/>
                        <a:pt x="-897" y="39108"/>
                        <a:pt x="55" y="24821"/>
                      </a:cubicBezTo>
                      <a:cubicBezTo>
                        <a:pt x="1008" y="10533"/>
                        <a:pt x="12438" y="-897"/>
                        <a:pt x="26726" y="55"/>
                      </a:cubicBezTo>
                      <a:cubicBezTo>
                        <a:pt x="41013" y="1008"/>
                        <a:pt x="52443" y="12438"/>
                        <a:pt x="51491" y="26726"/>
                      </a:cubicBezTo>
                      <a:cubicBezTo>
                        <a:pt x="51491" y="41013"/>
                        <a:pt x="39108" y="52443"/>
                        <a:pt x="24821" y="51491"/>
                      </a:cubicBezTo>
                      <a:close/>
                      <a:moveTo>
                        <a:pt x="26726" y="7676"/>
                      </a:moveTo>
                      <a:cubicBezTo>
                        <a:pt x="17201" y="7676"/>
                        <a:pt x="8628" y="14343"/>
                        <a:pt x="8628" y="23868"/>
                      </a:cubicBezTo>
                      <a:cubicBezTo>
                        <a:pt x="8628" y="33393"/>
                        <a:pt x="15296" y="41966"/>
                        <a:pt x="24821" y="41966"/>
                      </a:cubicBezTo>
                      <a:cubicBezTo>
                        <a:pt x="34346" y="41966"/>
                        <a:pt x="42918" y="35298"/>
                        <a:pt x="42918" y="25773"/>
                      </a:cubicBezTo>
                      <a:cubicBezTo>
                        <a:pt x="43871" y="16248"/>
                        <a:pt x="36251" y="8628"/>
                        <a:pt x="26726" y="7676"/>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6" name="Google Shape;336;p23"/>
                <p:cNvSpPr/>
                <p:nvPr/>
              </p:nvSpPr>
              <p:spPr>
                <a:xfrm>
                  <a:off x="4640579" y="2584132"/>
                  <a:ext cx="71437" cy="71479"/>
                </a:xfrm>
                <a:custGeom>
                  <a:rect b="b" l="l" r="r" t="t"/>
                  <a:pathLst>
                    <a:path extrusionOk="0" h="71479" w="71437">
                      <a:moveTo>
                        <a:pt x="34290" y="71438"/>
                      </a:moveTo>
                      <a:cubicBezTo>
                        <a:pt x="14288" y="70485"/>
                        <a:pt x="0" y="54292"/>
                        <a:pt x="0" y="34290"/>
                      </a:cubicBezTo>
                      <a:cubicBezTo>
                        <a:pt x="0" y="14288"/>
                        <a:pt x="17145" y="0"/>
                        <a:pt x="37148" y="0"/>
                      </a:cubicBezTo>
                      <a:cubicBezTo>
                        <a:pt x="57150" y="952"/>
                        <a:pt x="71438" y="17145"/>
                        <a:pt x="71438" y="37147"/>
                      </a:cubicBezTo>
                      <a:cubicBezTo>
                        <a:pt x="71438" y="57150"/>
                        <a:pt x="53340" y="72390"/>
                        <a:pt x="34290" y="71438"/>
                      </a:cubicBezTo>
                      <a:close/>
                      <a:moveTo>
                        <a:pt x="36195" y="12383"/>
                      </a:moveTo>
                      <a:cubicBezTo>
                        <a:pt x="22860" y="11430"/>
                        <a:pt x="12383" y="21908"/>
                        <a:pt x="11430" y="35242"/>
                      </a:cubicBezTo>
                      <a:cubicBezTo>
                        <a:pt x="10478" y="48577"/>
                        <a:pt x="20955" y="59055"/>
                        <a:pt x="34290" y="60008"/>
                      </a:cubicBezTo>
                      <a:cubicBezTo>
                        <a:pt x="47625" y="60960"/>
                        <a:pt x="58103" y="50483"/>
                        <a:pt x="59055" y="37147"/>
                      </a:cubicBezTo>
                      <a:cubicBezTo>
                        <a:pt x="60008" y="23813"/>
                        <a:pt x="49530" y="12383"/>
                        <a:pt x="36195" y="1238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37" name="Google Shape;337;p23"/>
              <p:cNvGrpSpPr/>
              <p:nvPr/>
            </p:nvGrpSpPr>
            <p:grpSpPr>
              <a:xfrm>
                <a:off x="4892992" y="2486025"/>
                <a:ext cx="71437" cy="71437"/>
                <a:chOff x="4892992" y="2486025"/>
                <a:chExt cx="71437" cy="71437"/>
              </a:xfrm>
            </p:grpSpPr>
            <p:sp>
              <p:nvSpPr>
                <p:cNvPr id="338" name="Google Shape;338;p23"/>
                <p:cNvSpPr/>
                <p:nvPr/>
              </p:nvSpPr>
              <p:spPr>
                <a:xfrm>
                  <a:off x="4910065" y="2503097"/>
                  <a:ext cx="38244" cy="38172"/>
                </a:xfrm>
                <a:custGeom>
                  <a:rect b="b" l="l" r="r" t="t"/>
                  <a:pathLst>
                    <a:path extrusionOk="0" h="38172" w="38244">
                      <a:moveTo>
                        <a:pt x="18170" y="38172"/>
                      </a:moveTo>
                      <a:cubicBezTo>
                        <a:pt x="7692" y="38172"/>
                        <a:pt x="-880" y="28647"/>
                        <a:pt x="72" y="18170"/>
                      </a:cubicBezTo>
                      <a:cubicBezTo>
                        <a:pt x="72" y="7692"/>
                        <a:pt x="9597" y="-880"/>
                        <a:pt x="20075" y="72"/>
                      </a:cubicBezTo>
                      <a:cubicBezTo>
                        <a:pt x="30552" y="72"/>
                        <a:pt x="39125" y="9597"/>
                        <a:pt x="38172" y="20075"/>
                      </a:cubicBezTo>
                      <a:cubicBezTo>
                        <a:pt x="37220" y="29600"/>
                        <a:pt x="28647" y="38172"/>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1505" y="12455"/>
                        <a:pt x="26742" y="5787"/>
                        <a:pt x="19122" y="5787"/>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9" name="Google Shape;339;p23"/>
                <p:cNvSpPr/>
                <p:nvPr/>
              </p:nvSpPr>
              <p:spPr>
                <a:xfrm>
                  <a:off x="4902461" y="2496447"/>
                  <a:ext cx="51546" cy="51490"/>
                </a:xfrm>
                <a:custGeom>
                  <a:rect b="b" l="l" r="r" t="t"/>
                  <a:pathLst>
                    <a:path extrusionOk="0" h="51490" w="51546">
                      <a:moveTo>
                        <a:pt x="24821" y="51490"/>
                      </a:moveTo>
                      <a:cubicBezTo>
                        <a:pt x="10533" y="50538"/>
                        <a:pt x="-897" y="39108"/>
                        <a:pt x="55" y="24820"/>
                      </a:cubicBezTo>
                      <a:cubicBezTo>
                        <a:pt x="1008" y="10533"/>
                        <a:pt x="12438" y="-897"/>
                        <a:pt x="26726" y="56"/>
                      </a:cubicBezTo>
                      <a:cubicBezTo>
                        <a:pt x="41013" y="1008"/>
                        <a:pt x="52443" y="12438"/>
                        <a:pt x="51491" y="26725"/>
                      </a:cubicBezTo>
                      <a:cubicBezTo>
                        <a:pt x="51491" y="41013"/>
                        <a:pt x="40060" y="51490"/>
                        <a:pt x="24821" y="51490"/>
                      </a:cubicBezTo>
                      <a:close/>
                      <a:moveTo>
                        <a:pt x="26726" y="7675"/>
                      </a:moveTo>
                      <a:cubicBezTo>
                        <a:pt x="17201" y="7675"/>
                        <a:pt x="8628" y="14343"/>
                        <a:pt x="8628" y="23868"/>
                      </a:cubicBezTo>
                      <a:cubicBezTo>
                        <a:pt x="8628" y="33393"/>
                        <a:pt x="15296" y="41965"/>
                        <a:pt x="24821" y="41965"/>
                      </a:cubicBezTo>
                      <a:cubicBezTo>
                        <a:pt x="34346" y="41965"/>
                        <a:pt x="42918" y="35298"/>
                        <a:pt x="42918" y="25773"/>
                      </a:cubicBezTo>
                      <a:cubicBezTo>
                        <a:pt x="43871" y="16248"/>
                        <a:pt x="36251" y="8628"/>
                        <a:pt x="26726" y="767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0" name="Google Shape;340;p23"/>
                <p:cNvSpPr/>
                <p:nvPr/>
              </p:nvSpPr>
              <p:spPr>
                <a:xfrm>
                  <a:off x="4892992" y="2486025"/>
                  <a:ext cx="71437" cy="71437"/>
                </a:xfrm>
                <a:custGeom>
                  <a:rect b="b" l="l" r="r" t="t"/>
                  <a:pathLst>
                    <a:path extrusionOk="0" h="71437" w="71437">
                      <a:moveTo>
                        <a:pt x="34290" y="71438"/>
                      </a:moveTo>
                      <a:cubicBezTo>
                        <a:pt x="14288" y="70485"/>
                        <a:pt x="0" y="54292"/>
                        <a:pt x="0" y="34290"/>
                      </a:cubicBezTo>
                      <a:cubicBezTo>
                        <a:pt x="0" y="14288"/>
                        <a:pt x="17145" y="0"/>
                        <a:pt x="37148" y="0"/>
                      </a:cubicBezTo>
                      <a:cubicBezTo>
                        <a:pt x="57150" y="0"/>
                        <a:pt x="71438" y="17145"/>
                        <a:pt x="71438" y="37147"/>
                      </a:cubicBezTo>
                      <a:cubicBezTo>
                        <a:pt x="70485" y="56197"/>
                        <a:pt x="54292" y="71438"/>
                        <a:pt x="34290" y="71438"/>
                      </a:cubicBezTo>
                      <a:close/>
                      <a:moveTo>
                        <a:pt x="37148" y="12383"/>
                      </a:moveTo>
                      <a:cubicBezTo>
                        <a:pt x="23813" y="11430"/>
                        <a:pt x="13335" y="21908"/>
                        <a:pt x="12383" y="35242"/>
                      </a:cubicBezTo>
                      <a:cubicBezTo>
                        <a:pt x="11430" y="48578"/>
                        <a:pt x="21908" y="59055"/>
                        <a:pt x="35242" y="60008"/>
                      </a:cubicBezTo>
                      <a:cubicBezTo>
                        <a:pt x="48578" y="60960"/>
                        <a:pt x="59055" y="50483"/>
                        <a:pt x="60008" y="37147"/>
                      </a:cubicBezTo>
                      <a:cubicBezTo>
                        <a:pt x="60008" y="23813"/>
                        <a:pt x="49530" y="12383"/>
                        <a:pt x="37148" y="1238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41" name="Google Shape;341;p23"/>
              <p:cNvGrpSpPr/>
              <p:nvPr/>
            </p:nvGrpSpPr>
            <p:grpSpPr>
              <a:xfrm>
                <a:off x="4341495" y="2569845"/>
                <a:ext cx="71437" cy="71479"/>
                <a:chOff x="4341495" y="2569845"/>
                <a:chExt cx="71437" cy="71479"/>
              </a:xfrm>
            </p:grpSpPr>
            <p:sp>
              <p:nvSpPr>
                <p:cNvPr id="342" name="Google Shape;342;p23"/>
                <p:cNvSpPr/>
                <p:nvPr/>
              </p:nvSpPr>
              <p:spPr>
                <a:xfrm>
                  <a:off x="4357615" y="2586917"/>
                  <a:ext cx="38244" cy="38172"/>
                </a:xfrm>
                <a:custGeom>
                  <a:rect b="b" l="l" r="r" t="t"/>
                  <a:pathLst>
                    <a:path extrusionOk="0" h="38172" w="38244">
                      <a:moveTo>
                        <a:pt x="18170" y="38172"/>
                      </a:moveTo>
                      <a:cubicBezTo>
                        <a:pt x="7692" y="38172"/>
                        <a:pt x="-880" y="28647"/>
                        <a:pt x="72" y="18170"/>
                      </a:cubicBezTo>
                      <a:cubicBezTo>
                        <a:pt x="72" y="7692"/>
                        <a:pt x="9597" y="-880"/>
                        <a:pt x="20075" y="72"/>
                      </a:cubicBezTo>
                      <a:cubicBezTo>
                        <a:pt x="30552" y="72"/>
                        <a:pt x="39125" y="9597"/>
                        <a:pt x="38172" y="20075"/>
                      </a:cubicBezTo>
                      <a:cubicBezTo>
                        <a:pt x="38172" y="30552"/>
                        <a:pt x="28647" y="38172"/>
                        <a:pt x="18170" y="38172"/>
                      </a:cubicBezTo>
                      <a:close/>
                      <a:moveTo>
                        <a:pt x="20075" y="5787"/>
                      </a:moveTo>
                      <a:cubicBezTo>
                        <a:pt x="13407" y="5787"/>
                        <a:pt x="6740" y="10550"/>
                        <a:pt x="6740" y="18170"/>
                      </a:cubicBezTo>
                      <a:cubicBezTo>
                        <a:pt x="6740" y="24837"/>
                        <a:pt x="11502" y="31505"/>
                        <a:pt x="19122" y="31505"/>
                      </a:cubicBezTo>
                      <a:cubicBezTo>
                        <a:pt x="25790" y="31505"/>
                        <a:pt x="32457" y="26742"/>
                        <a:pt x="32457" y="19122"/>
                      </a:cubicBezTo>
                      <a:cubicBezTo>
                        <a:pt x="32457" y="12455"/>
                        <a:pt x="26742" y="6740"/>
                        <a:pt x="20075" y="5787"/>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3" name="Google Shape;343;p23"/>
                <p:cNvSpPr/>
                <p:nvPr/>
              </p:nvSpPr>
              <p:spPr>
                <a:xfrm>
                  <a:off x="4350964" y="2580266"/>
                  <a:ext cx="51545" cy="51546"/>
                </a:xfrm>
                <a:custGeom>
                  <a:rect b="b" l="l" r="r" t="t"/>
                  <a:pathLst>
                    <a:path extrusionOk="0" h="51546" w="51545">
                      <a:moveTo>
                        <a:pt x="24820" y="51491"/>
                      </a:moveTo>
                      <a:cubicBezTo>
                        <a:pt x="10533" y="50538"/>
                        <a:pt x="-897" y="39108"/>
                        <a:pt x="56" y="24821"/>
                      </a:cubicBezTo>
                      <a:cubicBezTo>
                        <a:pt x="1008" y="10533"/>
                        <a:pt x="12438" y="-897"/>
                        <a:pt x="26726" y="55"/>
                      </a:cubicBezTo>
                      <a:cubicBezTo>
                        <a:pt x="41013" y="1008"/>
                        <a:pt x="52443" y="12438"/>
                        <a:pt x="51490" y="26726"/>
                      </a:cubicBezTo>
                      <a:cubicBezTo>
                        <a:pt x="51490" y="41013"/>
                        <a:pt x="39108" y="52443"/>
                        <a:pt x="24820" y="51491"/>
                      </a:cubicBezTo>
                      <a:close/>
                      <a:moveTo>
                        <a:pt x="26726" y="8628"/>
                      </a:moveTo>
                      <a:cubicBezTo>
                        <a:pt x="17201" y="8628"/>
                        <a:pt x="8628" y="15296"/>
                        <a:pt x="8628" y="24821"/>
                      </a:cubicBezTo>
                      <a:cubicBezTo>
                        <a:pt x="8628" y="34346"/>
                        <a:pt x="15295" y="42918"/>
                        <a:pt x="24820" y="42918"/>
                      </a:cubicBezTo>
                      <a:cubicBezTo>
                        <a:pt x="34345" y="42918"/>
                        <a:pt x="42918" y="36251"/>
                        <a:pt x="42918" y="26726"/>
                      </a:cubicBezTo>
                      <a:cubicBezTo>
                        <a:pt x="43870" y="17201"/>
                        <a:pt x="36251" y="8628"/>
                        <a:pt x="26726" y="8628"/>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4" name="Google Shape;344;p23"/>
                <p:cNvSpPr/>
                <p:nvPr/>
              </p:nvSpPr>
              <p:spPr>
                <a:xfrm>
                  <a:off x="4341495" y="2569845"/>
                  <a:ext cx="71437" cy="71479"/>
                </a:xfrm>
                <a:custGeom>
                  <a:rect b="b" l="l" r="r" t="t"/>
                  <a:pathLst>
                    <a:path extrusionOk="0" h="71479" w="71437">
                      <a:moveTo>
                        <a:pt x="34290" y="71438"/>
                      </a:moveTo>
                      <a:cubicBezTo>
                        <a:pt x="14288" y="70485"/>
                        <a:pt x="0" y="54292"/>
                        <a:pt x="0" y="34290"/>
                      </a:cubicBezTo>
                      <a:cubicBezTo>
                        <a:pt x="952" y="14288"/>
                        <a:pt x="17145" y="0"/>
                        <a:pt x="37147" y="0"/>
                      </a:cubicBezTo>
                      <a:cubicBezTo>
                        <a:pt x="57150" y="0"/>
                        <a:pt x="71438" y="17145"/>
                        <a:pt x="71438" y="37147"/>
                      </a:cubicBezTo>
                      <a:cubicBezTo>
                        <a:pt x="69533" y="57150"/>
                        <a:pt x="53340" y="72390"/>
                        <a:pt x="34290" y="71438"/>
                      </a:cubicBezTo>
                      <a:close/>
                      <a:moveTo>
                        <a:pt x="36195" y="12383"/>
                      </a:moveTo>
                      <a:cubicBezTo>
                        <a:pt x="22860" y="11430"/>
                        <a:pt x="12383" y="21908"/>
                        <a:pt x="11430" y="35242"/>
                      </a:cubicBezTo>
                      <a:cubicBezTo>
                        <a:pt x="10477" y="48577"/>
                        <a:pt x="20955" y="59055"/>
                        <a:pt x="34290" y="60008"/>
                      </a:cubicBezTo>
                      <a:cubicBezTo>
                        <a:pt x="47625" y="60960"/>
                        <a:pt x="58102" y="50483"/>
                        <a:pt x="59055" y="37147"/>
                      </a:cubicBezTo>
                      <a:cubicBezTo>
                        <a:pt x="60008" y="23813"/>
                        <a:pt x="49530" y="13335"/>
                        <a:pt x="36195" y="1238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45" name="Google Shape;345;p23"/>
              <p:cNvGrpSpPr/>
              <p:nvPr/>
            </p:nvGrpSpPr>
            <p:grpSpPr>
              <a:xfrm>
                <a:off x="4032884" y="2481262"/>
                <a:ext cx="71437" cy="71479"/>
                <a:chOff x="4032884" y="2481262"/>
                <a:chExt cx="71437" cy="71479"/>
              </a:xfrm>
            </p:grpSpPr>
            <p:sp>
              <p:nvSpPr>
                <p:cNvPr id="346" name="Google Shape;346;p23"/>
                <p:cNvSpPr/>
                <p:nvPr/>
              </p:nvSpPr>
              <p:spPr>
                <a:xfrm>
                  <a:off x="4049005" y="2498335"/>
                  <a:ext cx="38244" cy="38172"/>
                </a:xfrm>
                <a:custGeom>
                  <a:rect b="b" l="l" r="r" t="t"/>
                  <a:pathLst>
                    <a:path extrusionOk="0" h="38172" w="38244">
                      <a:moveTo>
                        <a:pt x="18170" y="38172"/>
                      </a:moveTo>
                      <a:cubicBezTo>
                        <a:pt x="7692" y="38172"/>
                        <a:pt x="-880" y="28647"/>
                        <a:pt x="72" y="18170"/>
                      </a:cubicBezTo>
                      <a:cubicBezTo>
                        <a:pt x="1025" y="7692"/>
                        <a:pt x="9597" y="-880"/>
                        <a:pt x="20075" y="72"/>
                      </a:cubicBezTo>
                      <a:cubicBezTo>
                        <a:pt x="30552" y="72"/>
                        <a:pt x="39125" y="9597"/>
                        <a:pt x="38172" y="20075"/>
                      </a:cubicBezTo>
                      <a:cubicBezTo>
                        <a:pt x="38172" y="29600"/>
                        <a:pt x="28647" y="38172"/>
                        <a:pt x="18170" y="38172"/>
                      </a:cubicBezTo>
                      <a:close/>
                      <a:moveTo>
                        <a:pt x="20075" y="5787"/>
                      </a:moveTo>
                      <a:cubicBezTo>
                        <a:pt x="13407" y="5787"/>
                        <a:pt x="6740" y="10550"/>
                        <a:pt x="6740" y="18170"/>
                      </a:cubicBezTo>
                      <a:cubicBezTo>
                        <a:pt x="6740" y="24837"/>
                        <a:pt x="11502" y="31505"/>
                        <a:pt x="19122" y="31505"/>
                      </a:cubicBezTo>
                      <a:cubicBezTo>
                        <a:pt x="25790" y="31505"/>
                        <a:pt x="32457" y="26742"/>
                        <a:pt x="32457" y="19122"/>
                      </a:cubicBezTo>
                      <a:cubicBezTo>
                        <a:pt x="32457" y="12455"/>
                        <a:pt x="26742" y="5787"/>
                        <a:pt x="20075" y="5787"/>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7" name="Google Shape;347;p23"/>
                <p:cNvSpPr/>
                <p:nvPr/>
              </p:nvSpPr>
              <p:spPr>
                <a:xfrm>
                  <a:off x="4042354" y="2491684"/>
                  <a:ext cx="51546" cy="51545"/>
                </a:xfrm>
                <a:custGeom>
                  <a:rect b="b" l="l" r="r" t="t"/>
                  <a:pathLst>
                    <a:path extrusionOk="0" h="51545" w="51546">
                      <a:moveTo>
                        <a:pt x="24821" y="51490"/>
                      </a:moveTo>
                      <a:cubicBezTo>
                        <a:pt x="10533" y="50538"/>
                        <a:pt x="-897" y="39108"/>
                        <a:pt x="55" y="24820"/>
                      </a:cubicBezTo>
                      <a:cubicBezTo>
                        <a:pt x="1008" y="10533"/>
                        <a:pt x="12438" y="-897"/>
                        <a:pt x="26726" y="56"/>
                      </a:cubicBezTo>
                      <a:cubicBezTo>
                        <a:pt x="41013" y="1008"/>
                        <a:pt x="52443" y="12438"/>
                        <a:pt x="51491" y="26725"/>
                      </a:cubicBezTo>
                      <a:cubicBezTo>
                        <a:pt x="51491" y="41013"/>
                        <a:pt x="39108" y="52443"/>
                        <a:pt x="24821" y="51490"/>
                      </a:cubicBezTo>
                      <a:close/>
                      <a:moveTo>
                        <a:pt x="26726" y="7675"/>
                      </a:moveTo>
                      <a:cubicBezTo>
                        <a:pt x="17201" y="7675"/>
                        <a:pt x="8628" y="14343"/>
                        <a:pt x="8628" y="23868"/>
                      </a:cubicBezTo>
                      <a:cubicBezTo>
                        <a:pt x="8628" y="33393"/>
                        <a:pt x="15296" y="41965"/>
                        <a:pt x="24821" y="41965"/>
                      </a:cubicBezTo>
                      <a:cubicBezTo>
                        <a:pt x="34346" y="41965"/>
                        <a:pt x="42918" y="35298"/>
                        <a:pt x="42918" y="25773"/>
                      </a:cubicBezTo>
                      <a:cubicBezTo>
                        <a:pt x="43871" y="16248"/>
                        <a:pt x="36251" y="8628"/>
                        <a:pt x="26726" y="767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8" name="Google Shape;348;p23"/>
                <p:cNvSpPr/>
                <p:nvPr/>
              </p:nvSpPr>
              <p:spPr>
                <a:xfrm>
                  <a:off x="4032884" y="2481262"/>
                  <a:ext cx="71437" cy="71479"/>
                </a:xfrm>
                <a:custGeom>
                  <a:rect b="b" l="l" r="r" t="t"/>
                  <a:pathLst>
                    <a:path extrusionOk="0" h="71479" w="71437">
                      <a:moveTo>
                        <a:pt x="34290" y="71438"/>
                      </a:moveTo>
                      <a:cubicBezTo>
                        <a:pt x="14288" y="70485"/>
                        <a:pt x="0" y="54292"/>
                        <a:pt x="0" y="34290"/>
                      </a:cubicBezTo>
                      <a:cubicBezTo>
                        <a:pt x="0" y="14288"/>
                        <a:pt x="17145" y="0"/>
                        <a:pt x="37148" y="0"/>
                      </a:cubicBezTo>
                      <a:cubicBezTo>
                        <a:pt x="57150" y="953"/>
                        <a:pt x="71438" y="17145"/>
                        <a:pt x="71438" y="37147"/>
                      </a:cubicBezTo>
                      <a:cubicBezTo>
                        <a:pt x="69533" y="57150"/>
                        <a:pt x="53340" y="72390"/>
                        <a:pt x="34290" y="71438"/>
                      </a:cubicBezTo>
                      <a:close/>
                      <a:moveTo>
                        <a:pt x="36195" y="12383"/>
                      </a:moveTo>
                      <a:cubicBezTo>
                        <a:pt x="22860" y="11430"/>
                        <a:pt x="12383" y="21908"/>
                        <a:pt x="11430" y="35242"/>
                      </a:cubicBezTo>
                      <a:cubicBezTo>
                        <a:pt x="10478" y="48578"/>
                        <a:pt x="20955" y="59055"/>
                        <a:pt x="34290" y="60008"/>
                      </a:cubicBezTo>
                      <a:cubicBezTo>
                        <a:pt x="47625" y="60960"/>
                        <a:pt x="58103" y="50483"/>
                        <a:pt x="59055" y="37147"/>
                      </a:cubicBezTo>
                      <a:cubicBezTo>
                        <a:pt x="59055" y="23813"/>
                        <a:pt x="49530" y="12383"/>
                        <a:pt x="36195" y="1238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49" name="Google Shape;349;p23"/>
              <p:cNvGrpSpPr/>
              <p:nvPr/>
            </p:nvGrpSpPr>
            <p:grpSpPr>
              <a:xfrm>
                <a:off x="3906202" y="2410777"/>
                <a:ext cx="71437" cy="71479"/>
                <a:chOff x="3906202" y="2410777"/>
                <a:chExt cx="71437" cy="71479"/>
              </a:xfrm>
            </p:grpSpPr>
            <p:sp>
              <p:nvSpPr>
                <p:cNvPr id="350" name="Google Shape;350;p23"/>
                <p:cNvSpPr/>
                <p:nvPr/>
              </p:nvSpPr>
              <p:spPr>
                <a:xfrm>
                  <a:off x="3923275" y="2427850"/>
                  <a:ext cx="38244" cy="38172"/>
                </a:xfrm>
                <a:custGeom>
                  <a:rect b="b" l="l" r="r" t="t"/>
                  <a:pathLst>
                    <a:path extrusionOk="0" h="38172" w="38244">
                      <a:moveTo>
                        <a:pt x="18170" y="38172"/>
                      </a:moveTo>
                      <a:cubicBezTo>
                        <a:pt x="7692" y="38172"/>
                        <a:pt x="-880" y="28647"/>
                        <a:pt x="72" y="18170"/>
                      </a:cubicBezTo>
                      <a:cubicBezTo>
                        <a:pt x="72" y="7692"/>
                        <a:pt x="9597" y="-880"/>
                        <a:pt x="20075" y="72"/>
                      </a:cubicBezTo>
                      <a:cubicBezTo>
                        <a:pt x="30553" y="72"/>
                        <a:pt x="39125" y="9597"/>
                        <a:pt x="38172" y="20075"/>
                      </a:cubicBezTo>
                      <a:cubicBezTo>
                        <a:pt x="37220" y="30553"/>
                        <a:pt x="28647" y="38172"/>
                        <a:pt x="18170" y="38172"/>
                      </a:cubicBezTo>
                      <a:close/>
                      <a:moveTo>
                        <a:pt x="19122" y="5787"/>
                      </a:moveTo>
                      <a:cubicBezTo>
                        <a:pt x="12455" y="5787"/>
                        <a:pt x="5787" y="10550"/>
                        <a:pt x="5787" y="18170"/>
                      </a:cubicBezTo>
                      <a:cubicBezTo>
                        <a:pt x="5787" y="25790"/>
                        <a:pt x="10550" y="31505"/>
                        <a:pt x="18170" y="31505"/>
                      </a:cubicBezTo>
                      <a:cubicBezTo>
                        <a:pt x="24837" y="31505"/>
                        <a:pt x="31505" y="26742"/>
                        <a:pt x="31505" y="19122"/>
                      </a:cubicBezTo>
                      <a:cubicBezTo>
                        <a:pt x="31505" y="12455"/>
                        <a:pt x="25790" y="6740"/>
                        <a:pt x="19122" y="5787"/>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1" name="Google Shape;351;p23"/>
                <p:cNvSpPr/>
                <p:nvPr/>
              </p:nvSpPr>
              <p:spPr>
                <a:xfrm>
                  <a:off x="3915672" y="2421199"/>
                  <a:ext cx="51545" cy="51546"/>
                </a:xfrm>
                <a:custGeom>
                  <a:rect b="b" l="l" r="r" t="t"/>
                  <a:pathLst>
                    <a:path extrusionOk="0" h="51546" w="51545">
                      <a:moveTo>
                        <a:pt x="24820" y="51491"/>
                      </a:moveTo>
                      <a:cubicBezTo>
                        <a:pt x="10533" y="50538"/>
                        <a:pt x="-897" y="39108"/>
                        <a:pt x="56" y="24821"/>
                      </a:cubicBezTo>
                      <a:cubicBezTo>
                        <a:pt x="1008" y="10533"/>
                        <a:pt x="12438" y="-897"/>
                        <a:pt x="26725" y="55"/>
                      </a:cubicBezTo>
                      <a:cubicBezTo>
                        <a:pt x="41013" y="1008"/>
                        <a:pt x="52443" y="12438"/>
                        <a:pt x="51490" y="26726"/>
                      </a:cubicBezTo>
                      <a:cubicBezTo>
                        <a:pt x="51490" y="41013"/>
                        <a:pt x="39108" y="52443"/>
                        <a:pt x="24820" y="51491"/>
                      </a:cubicBezTo>
                      <a:close/>
                      <a:moveTo>
                        <a:pt x="26725" y="8628"/>
                      </a:moveTo>
                      <a:cubicBezTo>
                        <a:pt x="17200" y="8628"/>
                        <a:pt x="8628" y="15296"/>
                        <a:pt x="8628" y="24821"/>
                      </a:cubicBezTo>
                      <a:cubicBezTo>
                        <a:pt x="8628" y="34346"/>
                        <a:pt x="15295" y="42918"/>
                        <a:pt x="24820" y="42918"/>
                      </a:cubicBezTo>
                      <a:cubicBezTo>
                        <a:pt x="34345" y="42918"/>
                        <a:pt x="42918" y="36251"/>
                        <a:pt x="42918" y="26726"/>
                      </a:cubicBezTo>
                      <a:cubicBezTo>
                        <a:pt x="43870" y="17201"/>
                        <a:pt x="36250" y="8628"/>
                        <a:pt x="26725" y="8628"/>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2" name="Google Shape;352;p23"/>
                <p:cNvSpPr/>
                <p:nvPr/>
              </p:nvSpPr>
              <p:spPr>
                <a:xfrm>
                  <a:off x="3906202" y="2410777"/>
                  <a:ext cx="71437" cy="71479"/>
                </a:xfrm>
                <a:custGeom>
                  <a:rect b="b" l="l" r="r" t="t"/>
                  <a:pathLst>
                    <a:path extrusionOk="0" h="71479" w="71437">
                      <a:moveTo>
                        <a:pt x="34290" y="71438"/>
                      </a:moveTo>
                      <a:cubicBezTo>
                        <a:pt x="14288" y="70485"/>
                        <a:pt x="0" y="54292"/>
                        <a:pt x="0" y="34290"/>
                      </a:cubicBezTo>
                      <a:cubicBezTo>
                        <a:pt x="0" y="14288"/>
                        <a:pt x="17145" y="0"/>
                        <a:pt x="37147" y="0"/>
                      </a:cubicBezTo>
                      <a:cubicBezTo>
                        <a:pt x="57150" y="952"/>
                        <a:pt x="71438" y="17145"/>
                        <a:pt x="71438" y="37147"/>
                      </a:cubicBezTo>
                      <a:cubicBezTo>
                        <a:pt x="70485" y="57150"/>
                        <a:pt x="53340" y="72390"/>
                        <a:pt x="34290" y="71438"/>
                      </a:cubicBezTo>
                      <a:close/>
                      <a:moveTo>
                        <a:pt x="37147" y="12382"/>
                      </a:moveTo>
                      <a:cubicBezTo>
                        <a:pt x="23813" y="11430"/>
                        <a:pt x="13335" y="21907"/>
                        <a:pt x="12382" y="35242"/>
                      </a:cubicBezTo>
                      <a:cubicBezTo>
                        <a:pt x="11430" y="48577"/>
                        <a:pt x="21907" y="59055"/>
                        <a:pt x="35242" y="60007"/>
                      </a:cubicBezTo>
                      <a:cubicBezTo>
                        <a:pt x="48577" y="60960"/>
                        <a:pt x="59055" y="50482"/>
                        <a:pt x="60007" y="37147"/>
                      </a:cubicBezTo>
                      <a:cubicBezTo>
                        <a:pt x="60007" y="23813"/>
                        <a:pt x="49530" y="13335"/>
                        <a:pt x="37147" y="1238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53" name="Google Shape;353;p23"/>
              <p:cNvGrpSpPr/>
              <p:nvPr/>
            </p:nvGrpSpPr>
            <p:grpSpPr>
              <a:xfrm>
                <a:off x="4271009" y="3374707"/>
                <a:ext cx="71437" cy="71437"/>
                <a:chOff x="4271009" y="3374707"/>
                <a:chExt cx="71437" cy="71437"/>
              </a:xfrm>
            </p:grpSpPr>
            <p:sp>
              <p:nvSpPr>
                <p:cNvPr id="354" name="Google Shape;354;p23"/>
                <p:cNvSpPr/>
                <p:nvPr/>
              </p:nvSpPr>
              <p:spPr>
                <a:xfrm>
                  <a:off x="4288082" y="3390827"/>
                  <a:ext cx="38244" cy="38244"/>
                </a:xfrm>
                <a:custGeom>
                  <a:rect b="b" l="l" r="r" t="t"/>
                  <a:pathLst>
                    <a:path extrusionOk="0" h="38244" w="38244">
                      <a:moveTo>
                        <a:pt x="18170" y="38172"/>
                      </a:moveTo>
                      <a:cubicBezTo>
                        <a:pt x="7692" y="38172"/>
                        <a:pt x="-880" y="28647"/>
                        <a:pt x="72" y="18170"/>
                      </a:cubicBezTo>
                      <a:cubicBezTo>
                        <a:pt x="72" y="7692"/>
                        <a:pt x="9597" y="-880"/>
                        <a:pt x="20075" y="72"/>
                      </a:cubicBezTo>
                      <a:cubicBezTo>
                        <a:pt x="30552" y="72"/>
                        <a:pt x="39125" y="9597"/>
                        <a:pt x="38172" y="20075"/>
                      </a:cubicBezTo>
                      <a:cubicBezTo>
                        <a:pt x="37220" y="30552"/>
                        <a:pt x="28647" y="39125"/>
                        <a:pt x="18170" y="38172"/>
                      </a:cubicBezTo>
                      <a:close/>
                      <a:moveTo>
                        <a:pt x="19122" y="6740"/>
                      </a:moveTo>
                      <a:cubicBezTo>
                        <a:pt x="12455" y="6740"/>
                        <a:pt x="5787" y="11502"/>
                        <a:pt x="5787" y="19122"/>
                      </a:cubicBezTo>
                      <a:cubicBezTo>
                        <a:pt x="5787" y="26742"/>
                        <a:pt x="10550" y="32457"/>
                        <a:pt x="18170" y="32457"/>
                      </a:cubicBezTo>
                      <a:cubicBezTo>
                        <a:pt x="24837" y="32457"/>
                        <a:pt x="31505" y="27695"/>
                        <a:pt x="31505" y="20075"/>
                      </a:cubicBezTo>
                      <a:cubicBezTo>
                        <a:pt x="31505" y="13407"/>
                        <a:pt x="25790" y="6740"/>
                        <a:pt x="19122" y="6740"/>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5" name="Google Shape;355;p23"/>
                <p:cNvSpPr/>
                <p:nvPr/>
              </p:nvSpPr>
              <p:spPr>
                <a:xfrm>
                  <a:off x="4280479" y="3385129"/>
                  <a:ext cx="51546" cy="51490"/>
                </a:xfrm>
                <a:custGeom>
                  <a:rect b="b" l="l" r="r" t="t"/>
                  <a:pathLst>
                    <a:path extrusionOk="0" h="51490" w="51546">
                      <a:moveTo>
                        <a:pt x="24821" y="51491"/>
                      </a:moveTo>
                      <a:cubicBezTo>
                        <a:pt x="10533" y="50538"/>
                        <a:pt x="-897" y="39108"/>
                        <a:pt x="55" y="24821"/>
                      </a:cubicBezTo>
                      <a:cubicBezTo>
                        <a:pt x="1008" y="10533"/>
                        <a:pt x="12438" y="-897"/>
                        <a:pt x="26726" y="55"/>
                      </a:cubicBezTo>
                      <a:cubicBezTo>
                        <a:pt x="41013" y="1008"/>
                        <a:pt x="52443" y="12438"/>
                        <a:pt x="51491" y="26726"/>
                      </a:cubicBezTo>
                      <a:cubicBezTo>
                        <a:pt x="51491" y="41013"/>
                        <a:pt x="39108" y="51491"/>
                        <a:pt x="24821" y="51491"/>
                      </a:cubicBezTo>
                      <a:close/>
                      <a:moveTo>
                        <a:pt x="26726" y="7676"/>
                      </a:moveTo>
                      <a:cubicBezTo>
                        <a:pt x="17201" y="7676"/>
                        <a:pt x="8628" y="14343"/>
                        <a:pt x="8628" y="23868"/>
                      </a:cubicBezTo>
                      <a:cubicBezTo>
                        <a:pt x="8628" y="33393"/>
                        <a:pt x="15296" y="41966"/>
                        <a:pt x="24821" y="41966"/>
                      </a:cubicBezTo>
                      <a:cubicBezTo>
                        <a:pt x="34346" y="41966"/>
                        <a:pt x="42918" y="35298"/>
                        <a:pt x="42918" y="25773"/>
                      </a:cubicBezTo>
                      <a:cubicBezTo>
                        <a:pt x="43871" y="16248"/>
                        <a:pt x="36251" y="8628"/>
                        <a:pt x="26726" y="7676"/>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6" name="Google Shape;356;p23"/>
                <p:cNvSpPr/>
                <p:nvPr/>
              </p:nvSpPr>
              <p:spPr>
                <a:xfrm>
                  <a:off x="4271009" y="3374707"/>
                  <a:ext cx="71437" cy="71437"/>
                </a:xfrm>
                <a:custGeom>
                  <a:rect b="b" l="l" r="r" t="t"/>
                  <a:pathLst>
                    <a:path extrusionOk="0" h="71437" w="71437">
                      <a:moveTo>
                        <a:pt x="34290" y="71438"/>
                      </a:moveTo>
                      <a:cubicBezTo>
                        <a:pt x="14288" y="70485"/>
                        <a:pt x="0" y="54292"/>
                        <a:pt x="0" y="34290"/>
                      </a:cubicBezTo>
                      <a:cubicBezTo>
                        <a:pt x="953" y="14288"/>
                        <a:pt x="17145" y="0"/>
                        <a:pt x="37148" y="0"/>
                      </a:cubicBezTo>
                      <a:cubicBezTo>
                        <a:pt x="57150" y="952"/>
                        <a:pt x="71438" y="17145"/>
                        <a:pt x="71438" y="37147"/>
                      </a:cubicBezTo>
                      <a:cubicBezTo>
                        <a:pt x="70485" y="56197"/>
                        <a:pt x="53340" y="71438"/>
                        <a:pt x="34290" y="71438"/>
                      </a:cubicBezTo>
                      <a:close/>
                      <a:moveTo>
                        <a:pt x="37148" y="12383"/>
                      </a:moveTo>
                      <a:cubicBezTo>
                        <a:pt x="23813" y="11430"/>
                        <a:pt x="13335" y="21908"/>
                        <a:pt x="12383" y="35242"/>
                      </a:cubicBezTo>
                      <a:cubicBezTo>
                        <a:pt x="11430" y="48577"/>
                        <a:pt x="21908" y="59055"/>
                        <a:pt x="35243" y="60008"/>
                      </a:cubicBezTo>
                      <a:cubicBezTo>
                        <a:pt x="48578" y="60960"/>
                        <a:pt x="59055" y="50483"/>
                        <a:pt x="60008" y="37147"/>
                      </a:cubicBezTo>
                      <a:cubicBezTo>
                        <a:pt x="60008" y="23813"/>
                        <a:pt x="49530" y="12383"/>
                        <a:pt x="37148" y="1238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57" name="Google Shape;357;p23"/>
              <p:cNvGrpSpPr/>
              <p:nvPr/>
            </p:nvGrpSpPr>
            <p:grpSpPr>
              <a:xfrm>
                <a:off x="4659629" y="3145154"/>
                <a:ext cx="71437" cy="71479"/>
                <a:chOff x="4659629" y="3145154"/>
                <a:chExt cx="71437" cy="71479"/>
              </a:xfrm>
            </p:grpSpPr>
            <p:sp>
              <p:nvSpPr>
                <p:cNvPr id="358" name="Google Shape;358;p23"/>
                <p:cNvSpPr/>
                <p:nvPr/>
              </p:nvSpPr>
              <p:spPr>
                <a:xfrm>
                  <a:off x="4675750" y="3162227"/>
                  <a:ext cx="38244" cy="38172"/>
                </a:xfrm>
                <a:custGeom>
                  <a:rect b="b" l="l" r="r" t="t"/>
                  <a:pathLst>
                    <a:path extrusionOk="0" h="38172" w="38244">
                      <a:moveTo>
                        <a:pt x="18170" y="38172"/>
                      </a:moveTo>
                      <a:cubicBezTo>
                        <a:pt x="7692" y="38172"/>
                        <a:pt x="-880" y="28647"/>
                        <a:pt x="72" y="18170"/>
                      </a:cubicBezTo>
                      <a:cubicBezTo>
                        <a:pt x="72" y="7692"/>
                        <a:pt x="9597" y="-880"/>
                        <a:pt x="20075" y="72"/>
                      </a:cubicBezTo>
                      <a:cubicBezTo>
                        <a:pt x="30553" y="72"/>
                        <a:pt x="39125" y="9597"/>
                        <a:pt x="38172" y="20075"/>
                      </a:cubicBezTo>
                      <a:cubicBezTo>
                        <a:pt x="38172" y="30552"/>
                        <a:pt x="28647" y="38172"/>
                        <a:pt x="18170" y="38172"/>
                      </a:cubicBezTo>
                      <a:close/>
                      <a:moveTo>
                        <a:pt x="20075" y="5787"/>
                      </a:moveTo>
                      <a:cubicBezTo>
                        <a:pt x="13407" y="5787"/>
                        <a:pt x="6740" y="10550"/>
                        <a:pt x="6740" y="18170"/>
                      </a:cubicBezTo>
                      <a:cubicBezTo>
                        <a:pt x="6740" y="24837"/>
                        <a:pt x="11503" y="31505"/>
                        <a:pt x="19122" y="31505"/>
                      </a:cubicBezTo>
                      <a:cubicBezTo>
                        <a:pt x="25790" y="31505"/>
                        <a:pt x="32457" y="26742"/>
                        <a:pt x="32457" y="19122"/>
                      </a:cubicBezTo>
                      <a:cubicBezTo>
                        <a:pt x="32457" y="12455"/>
                        <a:pt x="26742" y="6740"/>
                        <a:pt x="20075" y="5787"/>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9" name="Google Shape;359;p23"/>
                <p:cNvSpPr/>
                <p:nvPr/>
              </p:nvSpPr>
              <p:spPr>
                <a:xfrm>
                  <a:off x="4669099" y="3155577"/>
                  <a:ext cx="51546" cy="51545"/>
                </a:xfrm>
                <a:custGeom>
                  <a:rect b="b" l="l" r="r" t="t"/>
                  <a:pathLst>
                    <a:path extrusionOk="0" h="51545" w="51546">
                      <a:moveTo>
                        <a:pt x="24821" y="51490"/>
                      </a:moveTo>
                      <a:cubicBezTo>
                        <a:pt x="10533" y="50538"/>
                        <a:pt x="-897" y="39108"/>
                        <a:pt x="55" y="24820"/>
                      </a:cubicBezTo>
                      <a:cubicBezTo>
                        <a:pt x="1008" y="10533"/>
                        <a:pt x="12438" y="-897"/>
                        <a:pt x="26726" y="56"/>
                      </a:cubicBezTo>
                      <a:cubicBezTo>
                        <a:pt x="41013" y="1008"/>
                        <a:pt x="52443" y="12438"/>
                        <a:pt x="51491" y="26726"/>
                      </a:cubicBezTo>
                      <a:cubicBezTo>
                        <a:pt x="51491" y="41013"/>
                        <a:pt x="39108" y="52443"/>
                        <a:pt x="24821" y="51490"/>
                      </a:cubicBezTo>
                      <a:close/>
                      <a:moveTo>
                        <a:pt x="26726" y="8628"/>
                      </a:moveTo>
                      <a:cubicBezTo>
                        <a:pt x="17201" y="8628"/>
                        <a:pt x="8628" y="15295"/>
                        <a:pt x="8628" y="24820"/>
                      </a:cubicBezTo>
                      <a:cubicBezTo>
                        <a:pt x="8628" y="34345"/>
                        <a:pt x="15296" y="42918"/>
                        <a:pt x="24821" y="42918"/>
                      </a:cubicBezTo>
                      <a:cubicBezTo>
                        <a:pt x="34346" y="42918"/>
                        <a:pt x="42918" y="36251"/>
                        <a:pt x="42918" y="26726"/>
                      </a:cubicBezTo>
                      <a:cubicBezTo>
                        <a:pt x="43871" y="16248"/>
                        <a:pt x="36251" y="8628"/>
                        <a:pt x="26726" y="8628"/>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0" name="Google Shape;360;p23"/>
                <p:cNvSpPr/>
                <p:nvPr/>
              </p:nvSpPr>
              <p:spPr>
                <a:xfrm>
                  <a:off x="4659629" y="3145154"/>
                  <a:ext cx="71437" cy="71479"/>
                </a:xfrm>
                <a:custGeom>
                  <a:rect b="b" l="l" r="r" t="t"/>
                  <a:pathLst>
                    <a:path extrusionOk="0" h="71479" w="71437">
                      <a:moveTo>
                        <a:pt x="34290" y="71438"/>
                      </a:moveTo>
                      <a:cubicBezTo>
                        <a:pt x="14288" y="70485"/>
                        <a:pt x="0" y="54292"/>
                        <a:pt x="0" y="34290"/>
                      </a:cubicBezTo>
                      <a:cubicBezTo>
                        <a:pt x="0" y="14288"/>
                        <a:pt x="17145" y="0"/>
                        <a:pt x="37148" y="0"/>
                      </a:cubicBezTo>
                      <a:cubicBezTo>
                        <a:pt x="57150" y="0"/>
                        <a:pt x="71438" y="17145"/>
                        <a:pt x="71438" y="37148"/>
                      </a:cubicBezTo>
                      <a:cubicBezTo>
                        <a:pt x="69533" y="57150"/>
                        <a:pt x="53340" y="72390"/>
                        <a:pt x="34290" y="71438"/>
                      </a:cubicBezTo>
                      <a:close/>
                      <a:moveTo>
                        <a:pt x="36195" y="12383"/>
                      </a:moveTo>
                      <a:cubicBezTo>
                        <a:pt x="22860" y="11430"/>
                        <a:pt x="12383" y="21908"/>
                        <a:pt x="11430" y="35242"/>
                      </a:cubicBezTo>
                      <a:cubicBezTo>
                        <a:pt x="10478" y="48578"/>
                        <a:pt x="20955" y="59055"/>
                        <a:pt x="34290" y="60008"/>
                      </a:cubicBezTo>
                      <a:cubicBezTo>
                        <a:pt x="47625" y="60960"/>
                        <a:pt x="58103" y="50483"/>
                        <a:pt x="59055" y="37148"/>
                      </a:cubicBezTo>
                      <a:cubicBezTo>
                        <a:pt x="59055" y="23813"/>
                        <a:pt x="49530" y="13335"/>
                        <a:pt x="36195" y="1238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61" name="Google Shape;361;p23"/>
              <p:cNvGrpSpPr/>
              <p:nvPr/>
            </p:nvGrpSpPr>
            <p:grpSpPr>
              <a:xfrm>
                <a:off x="4815840" y="2010727"/>
                <a:ext cx="78104" cy="78104"/>
                <a:chOff x="4815840" y="2010727"/>
                <a:chExt cx="78104" cy="78104"/>
              </a:xfrm>
            </p:grpSpPr>
            <p:sp>
              <p:nvSpPr>
                <p:cNvPr id="362" name="Google Shape;362;p23"/>
                <p:cNvSpPr/>
                <p:nvPr/>
              </p:nvSpPr>
              <p:spPr>
                <a:xfrm>
                  <a:off x="4838700" y="2033587"/>
                  <a:ext cx="32384" cy="32385"/>
                </a:xfrm>
                <a:custGeom>
                  <a:rect b="b" l="l" r="r" t="t"/>
                  <a:pathLst>
                    <a:path extrusionOk="0" h="32385" w="32384">
                      <a:moveTo>
                        <a:pt x="32385" y="16192"/>
                      </a:moveTo>
                      <a:cubicBezTo>
                        <a:pt x="32385" y="25135"/>
                        <a:pt x="25135" y="32385"/>
                        <a:pt x="16192" y="32385"/>
                      </a:cubicBezTo>
                      <a:cubicBezTo>
                        <a:pt x="7250" y="32385"/>
                        <a:pt x="0" y="25135"/>
                        <a:pt x="0" y="16192"/>
                      </a:cubicBezTo>
                      <a:cubicBezTo>
                        <a:pt x="0" y="7250"/>
                        <a:pt x="7250" y="0"/>
                        <a:pt x="16192" y="0"/>
                      </a:cubicBezTo>
                      <a:cubicBezTo>
                        <a:pt x="25135" y="0"/>
                        <a:pt x="32385" y="7250"/>
                        <a:pt x="32385" y="1619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3" name="Google Shape;363;p23"/>
                <p:cNvSpPr/>
                <p:nvPr/>
              </p:nvSpPr>
              <p:spPr>
                <a:xfrm>
                  <a:off x="4831080" y="2025967"/>
                  <a:ext cx="47625" cy="47625"/>
                </a:xfrm>
                <a:custGeom>
                  <a:rect b="b" l="l" r="r" t="t"/>
                  <a:pathLst>
                    <a:path extrusionOk="0" h="47625" w="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4" name="Google Shape;364;p23"/>
                <p:cNvSpPr/>
                <p:nvPr/>
              </p:nvSpPr>
              <p:spPr>
                <a:xfrm>
                  <a:off x="4822507" y="2017395"/>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5" name="Google Shape;365;p23"/>
                <p:cNvSpPr/>
                <p:nvPr/>
              </p:nvSpPr>
              <p:spPr>
                <a:xfrm>
                  <a:off x="4815840" y="2010727"/>
                  <a:ext cx="78104" cy="78104"/>
                </a:xfrm>
                <a:custGeom>
                  <a:rect b="b" l="l" r="r" t="t"/>
                  <a:pathLst>
                    <a:path extrusionOk="0" h="78104" w="78104">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66" name="Google Shape;366;p23"/>
              <p:cNvGrpSpPr/>
              <p:nvPr/>
            </p:nvGrpSpPr>
            <p:grpSpPr>
              <a:xfrm>
                <a:off x="4769167" y="2089785"/>
                <a:ext cx="78104" cy="78104"/>
                <a:chOff x="4769167" y="2089785"/>
                <a:chExt cx="78104" cy="78104"/>
              </a:xfrm>
            </p:grpSpPr>
            <p:sp>
              <p:nvSpPr>
                <p:cNvPr id="367" name="Google Shape;367;p23"/>
                <p:cNvSpPr/>
                <p:nvPr/>
              </p:nvSpPr>
              <p:spPr>
                <a:xfrm>
                  <a:off x="4792027" y="2112645"/>
                  <a:ext cx="32384" cy="32385"/>
                </a:xfrm>
                <a:custGeom>
                  <a:rect b="b" l="l" r="r" t="t"/>
                  <a:pathLst>
                    <a:path extrusionOk="0" h="32385" w="32384">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8" name="Google Shape;368;p23"/>
                <p:cNvSpPr/>
                <p:nvPr/>
              </p:nvSpPr>
              <p:spPr>
                <a:xfrm>
                  <a:off x="4784407" y="2105025"/>
                  <a:ext cx="47625" cy="47625"/>
                </a:xfrm>
                <a:custGeom>
                  <a:rect b="b" l="l" r="r" t="t"/>
                  <a:pathLst>
                    <a:path extrusionOk="0" h="47625" w="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9" name="Google Shape;369;p23"/>
                <p:cNvSpPr/>
                <p:nvPr/>
              </p:nvSpPr>
              <p:spPr>
                <a:xfrm>
                  <a:off x="4775835" y="2096452"/>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0" name="Google Shape;370;p23"/>
                <p:cNvSpPr/>
                <p:nvPr/>
              </p:nvSpPr>
              <p:spPr>
                <a:xfrm>
                  <a:off x="4769167" y="2089785"/>
                  <a:ext cx="78104" cy="78104"/>
                </a:xfrm>
                <a:custGeom>
                  <a:rect b="b" l="l" r="r" t="t"/>
                  <a:pathLst>
                    <a:path extrusionOk="0" h="78104" w="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71" name="Google Shape;371;p23"/>
              <p:cNvGrpSpPr/>
              <p:nvPr/>
            </p:nvGrpSpPr>
            <p:grpSpPr>
              <a:xfrm>
                <a:off x="4371022" y="2281237"/>
                <a:ext cx="78104" cy="78104"/>
                <a:chOff x="4371022" y="2281237"/>
                <a:chExt cx="78104" cy="78104"/>
              </a:xfrm>
            </p:grpSpPr>
            <p:sp>
              <p:nvSpPr>
                <p:cNvPr id="372" name="Google Shape;372;p23"/>
                <p:cNvSpPr/>
                <p:nvPr/>
              </p:nvSpPr>
              <p:spPr>
                <a:xfrm>
                  <a:off x="4393882" y="2304097"/>
                  <a:ext cx="32384" cy="32384"/>
                </a:xfrm>
                <a:custGeom>
                  <a:rect b="b" l="l" r="r" t="t"/>
                  <a:pathLst>
                    <a:path extrusionOk="0" h="32384" w="32384">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3" name="Google Shape;373;p23"/>
                <p:cNvSpPr/>
                <p:nvPr/>
              </p:nvSpPr>
              <p:spPr>
                <a:xfrm>
                  <a:off x="4386262" y="2296477"/>
                  <a:ext cx="47625" cy="47625"/>
                </a:xfrm>
                <a:custGeom>
                  <a:rect b="b" l="l" r="r" t="t"/>
                  <a:pathLst>
                    <a:path extrusionOk="0" h="47625" w="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4" name="Google Shape;374;p23"/>
                <p:cNvSpPr/>
                <p:nvPr/>
              </p:nvSpPr>
              <p:spPr>
                <a:xfrm>
                  <a:off x="4377690" y="2287905"/>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5" name="Google Shape;375;p23"/>
                <p:cNvSpPr/>
                <p:nvPr/>
              </p:nvSpPr>
              <p:spPr>
                <a:xfrm>
                  <a:off x="4371022" y="2281237"/>
                  <a:ext cx="78104" cy="78104"/>
                </a:xfrm>
                <a:custGeom>
                  <a:rect b="b" l="l" r="r" t="t"/>
                  <a:pathLst>
                    <a:path extrusionOk="0" h="78104" w="78104">
                      <a:moveTo>
                        <a:pt x="78105" y="39053"/>
                      </a:moveTo>
                      <a:cubicBezTo>
                        <a:pt x="78105" y="60621"/>
                        <a:pt x="60621" y="78105"/>
                        <a:pt x="39053" y="78105"/>
                      </a:cubicBezTo>
                      <a:cubicBezTo>
                        <a:pt x="17484" y="78105"/>
                        <a:pt x="0" y="60621"/>
                        <a:pt x="0" y="39053"/>
                      </a:cubicBezTo>
                      <a:cubicBezTo>
                        <a:pt x="0" y="17484"/>
                        <a:pt x="17484" y="0"/>
                        <a:pt x="39053" y="0"/>
                      </a:cubicBezTo>
                      <a:cubicBezTo>
                        <a:pt x="60621" y="0"/>
                        <a:pt x="78105" y="17484"/>
                        <a:pt x="78105" y="3905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76" name="Google Shape;376;p23"/>
              <p:cNvGrpSpPr/>
              <p:nvPr/>
            </p:nvGrpSpPr>
            <p:grpSpPr>
              <a:xfrm>
                <a:off x="4062412" y="2155507"/>
                <a:ext cx="78104" cy="78104"/>
                <a:chOff x="4062412" y="2155507"/>
                <a:chExt cx="78104" cy="78104"/>
              </a:xfrm>
            </p:grpSpPr>
            <p:sp>
              <p:nvSpPr>
                <p:cNvPr id="377" name="Google Shape;377;p23"/>
                <p:cNvSpPr/>
                <p:nvPr/>
              </p:nvSpPr>
              <p:spPr>
                <a:xfrm>
                  <a:off x="4085272" y="2178367"/>
                  <a:ext cx="32384" cy="32385"/>
                </a:xfrm>
                <a:custGeom>
                  <a:rect b="b" l="l" r="r" t="t"/>
                  <a:pathLst>
                    <a:path extrusionOk="0" h="32385" w="32384">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8" name="Google Shape;378;p23"/>
                <p:cNvSpPr/>
                <p:nvPr/>
              </p:nvSpPr>
              <p:spPr>
                <a:xfrm>
                  <a:off x="4077652" y="2170747"/>
                  <a:ext cx="47625" cy="47625"/>
                </a:xfrm>
                <a:custGeom>
                  <a:rect b="b" l="l" r="r" t="t"/>
                  <a:pathLst>
                    <a:path extrusionOk="0" h="47625" w="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9" name="Google Shape;379;p23"/>
                <p:cNvSpPr/>
                <p:nvPr/>
              </p:nvSpPr>
              <p:spPr>
                <a:xfrm>
                  <a:off x="4069080" y="2162175"/>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0" name="Google Shape;380;p23"/>
                <p:cNvSpPr/>
                <p:nvPr/>
              </p:nvSpPr>
              <p:spPr>
                <a:xfrm>
                  <a:off x="4062412" y="2155507"/>
                  <a:ext cx="78104" cy="78104"/>
                </a:xfrm>
                <a:custGeom>
                  <a:rect b="b" l="l" r="r" t="t"/>
                  <a:pathLst>
                    <a:path extrusionOk="0" h="78104" w="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81" name="Google Shape;381;p23"/>
              <p:cNvGrpSpPr/>
              <p:nvPr/>
            </p:nvGrpSpPr>
            <p:grpSpPr>
              <a:xfrm>
                <a:off x="4343400" y="2136457"/>
                <a:ext cx="78104" cy="78104"/>
                <a:chOff x="4343400" y="2136457"/>
                <a:chExt cx="78104" cy="78104"/>
              </a:xfrm>
            </p:grpSpPr>
            <p:sp>
              <p:nvSpPr>
                <p:cNvPr id="382" name="Google Shape;382;p23"/>
                <p:cNvSpPr/>
                <p:nvPr/>
              </p:nvSpPr>
              <p:spPr>
                <a:xfrm>
                  <a:off x="4366260" y="2159317"/>
                  <a:ext cx="32384" cy="32385"/>
                </a:xfrm>
                <a:custGeom>
                  <a:rect b="b" l="l" r="r" t="t"/>
                  <a:pathLst>
                    <a:path extrusionOk="0" h="32385" w="32384">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3" name="Google Shape;383;p23"/>
                <p:cNvSpPr/>
                <p:nvPr/>
              </p:nvSpPr>
              <p:spPr>
                <a:xfrm>
                  <a:off x="4358640" y="2151697"/>
                  <a:ext cx="47625" cy="47625"/>
                </a:xfrm>
                <a:custGeom>
                  <a:rect b="b" l="l" r="r" t="t"/>
                  <a:pathLst>
                    <a:path extrusionOk="0" h="47625" w="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4" name="Google Shape;384;p23"/>
                <p:cNvSpPr/>
                <p:nvPr/>
              </p:nvSpPr>
              <p:spPr>
                <a:xfrm>
                  <a:off x="4350067" y="2143125"/>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5" name="Google Shape;385;p23"/>
                <p:cNvSpPr/>
                <p:nvPr/>
              </p:nvSpPr>
              <p:spPr>
                <a:xfrm>
                  <a:off x="4343400" y="2136457"/>
                  <a:ext cx="78104" cy="78104"/>
                </a:xfrm>
                <a:custGeom>
                  <a:rect b="b" l="l" r="r" t="t"/>
                  <a:pathLst>
                    <a:path extrusionOk="0" h="78104" w="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86" name="Google Shape;386;p23"/>
              <p:cNvGrpSpPr/>
              <p:nvPr/>
            </p:nvGrpSpPr>
            <p:grpSpPr>
              <a:xfrm>
                <a:off x="4563427" y="2150745"/>
                <a:ext cx="78104" cy="78104"/>
                <a:chOff x="4563427" y="2150745"/>
                <a:chExt cx="78104" cy="78104"/>
              </a:xfrm>
            </p:grpSpPr>
            <p:sp>
              <p:nvSpPr>
                <p:cNvPr id="387" name="Google Shape;387;p23"/>
                <p:cNvSpPr/>
                <p:nvPr/>
              </p:nvSpPr>
              <p:spPr>
                <a:xfrm>
                  <a:off x="4586287" y="2173605"/>
                  <a:ext cx="32384" cy="32385"/>
                </a:xfrm>
                <a:custGeom>
                  <a:rect b="b" l="l" r="r" t="t"/>
                  <a:pathLst>
                    <a:path extrusionOk="0" h="32385" w="32384">
                      <a:moveTo>
                        <a:pt x="32385" y="16193"/>
                      </a:moveTo>
                      <a:cubicBezTo>
                        <a:pt x="32385" y="25135"/>
                        <a:pt x="25135" y="32385"/>
                        <a:pt x="16192" y="32385"/>
                      </a:cubicBezTo>
                      <a:cubicBezTo>
                        <a:pt x="7250" y="32385"/>
                        <a:pt x="0" y="25135"/>
                        <a:pt x="0" y="16193"/>
                      </a:cubicBezTo>
                      <a:cubicBezTo>
                        <a:pt x="0" y="7250"/>
                        <a:pt x="7250" y="0"/>
                        <a:pt x="16192" y="0"/>
                      </a:cubicBezTo>
                      <a:cubicBezTo>
                        <a:pt x="25135" y="0"/>
                        <a:pt x="32385" y="7250"/>
                        <a:pt x="32385" y="1619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8" name="Google Shape;388;p23"/>
                <p:cNvSpPr/>
                <p:nvPr/>
              </p:nvSpPr>
              <p:spPr>
                <a:xfrm>
                  <a:off x="4578667" y="2165985"/>
                  <a:ext cx="47625" cy="47625"/>
                </a:xfrm>
                <a:custGeom>
                  <a:rect b="b" l="l" r="r" t="t"/>
                  <a:pathLst>
                    <a:path extrusionOk="0" h="47625" w="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9" name="Google Shape;389;p23"/>
                <p:cNvSpPr/>
                <p:nvPr/>
              </p:nvSpPr>
              <p:spPr>
                <a:xfrm>
                  <a:off x="4570095" y="2157412"/>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0" name="Google Shape;390;p23"/>
                <p:cNvSpPr/>
                <p:nvPr/>
              </p:nvSpPr>
              <p:spPr>
                <a:xfrm>
                  <a:off x="4563427" y="2150745"/>
                  <a:ext cx="78104" cy="78104"/>
                </a:xfrm>
                <a:custGeom>
                  <a:rect b="b" l="l" r="r" t="t"/>
                  <a:pathLst>
                    <a:path extrusionOk="0" h="78104" w="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91" name="Google Shape;391;p23"/>
              <p:cNvGrpSpPr/>
              <p:nvPr/>
            </p:nvGrpSpPr>
            <p:grpSpPr>
              <a:xfrm>
                <a:off x="4422457" y="2019300"/>
                <a:ext cx="78104" cy="78104"/>
                <a:chOff x="4422457" y="2019300"/>
                <a:chExt cx="78104" cy="78104"/>
              </a:xfrm>
            </p:grpSpPr>
            <p:sp>
              <p:nvSpPr>
                <p:cNvPr id="392" name="Google Shape;392;p23"/>
                <p:cNvSpPr/>
                <p:nvPr/>
              </p:nvSpPr>
              <p:spPr>
                <a:xfrm>
                  <a:off x="4445317" y="2042160"/>
                  <a:ext cx="32384" cy="32385"/>
                </a:xfrm>
                <a:custGeom>
                  <a:rect b="b" l="l" r="r" t="t"/>
                  <a:pathLst>
                    <a:path extrusionOk="0" h="32385" w="32384">
                      <a:moveTo>
                        <a:pt x="32385" y="16192"/>
                      </a:moveTo>
                      <a:cubicBezTo>
                        <a:pt x="32385" y="25135"/>
                        <a:pt x="25136" y="32385"/>
                        <a:pt x="16193" y="32385"/>
                      </a:cubicBezTo>
                      <a:cubicBezTo>
                        <a:pt x="7250" y="32385"/>
                        <a:pt x="0" y="25135"/>
                        <a:pt x="0" y="16192"/>
                      </a:cubicBezTo>
                      <a:cubicBezTo>
                        <a:pt x="0" y="7250"/>
                        <a:pt x="7250" y="0"/>
                        <a:pt x="16193" y="0"/>
                      </a:cubicBezTo>
                      <a:cubicBezTo>
                        <a:pt x="25136" y="0"/>
                        <a:pt x="32385" y="7250"/>
                        <a:pt x="32385" y="1619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3" name="Google Shape;393;p23"/>
                <p:cNvSpPr/>
                <p:nvPr/>
              </p:nvSpPr>
              <p:spPr>
                <a:xfrm>
                  <a:off x="4437697" y="2034540"/>
                  <a:ext cx="47625" cy="47625"/>
                </a:xfrm>
                <a:custGeom>
                  <a:rect b="b" l="l" r="r" t="t"/>
                  <a:pathLst>
                    <a:path extrusionOk="0" h="47625" w="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4" name="Google Shape;394;p23"/>
                <p:cNvSpPr/>
                <p:nvPr/>
              </p:nvSpPr>
              <p:spPr>
                <a:xfrm>
                  <a:off x="4429125" y="2025967"/>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5" name="Google Shape;395;p23"/>
                <p:cNvSpPr/>
                <p:nvPr/>
              </p:nvSpPr>
              <p:spPr>
                <a:xfrm>
                  <a:off x="4422457" y="2019300"/>
                  <a:ext cx="78104" cy="78104"/>
                </a:xfrm>
                <a:custGeom>
                  <a:rect b="b" l="l" r="r" t="t"/>
                  <a:pathLst>
                    <a:path extrusionOk="0" h="78104" w="78104">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96" name="Google Shape;396;p23"/>
              <p:cNvGrpSpPr/>
              <p:nvPr/>
            </p:nvGrpSpPr>
            <p:grpSpPr>
              <a:xfrm>
                <a:off x="5031105" y="2244090"/>
                <a:ext cx="78105" cy="78104"/>
                <a:chOff x="5031105" y="2244090"/>
                <a:chExt cx="78105" cy="78104"/>
              </a:xfrm>
            </p:grpSpPr>
            <p:sp>
              <p:nvSpPr>
                <p:cNvPr id="397" name="Google Shape;397;p23"/>
                <p:cNvSpPr/>
                <p:nvPr/>
              </p:nvSpPr>
              <p:spPr>
                <a:xfrm>
                  <a:off x="5053965" y="2266950"/>
                  <a:ext cx="32384" cy="32384"/>
                </a:xfrm>
                <a:custGeom>
                  <a:rect b="b" l="l" r="r" t="t"/>
                  <a:pathLst>
                    <a:path extrusionOk="0" h="32384" w="32384">
                      <a:moveTo>
                        <a:pt x="32385" y="16192"/>
                      </a:moveTo>
                      <a:cubicBezTo>
                        <a:pt x="32385" y="25135"/>
                        <a:pt x="25135" y="32385"/>
                        <a:pt x="16192" y="32385"/>
                      </a:cubicBezTo>
                      <a:cubicBezTo>
                        <a:pt x="7250" y="32385"/>
                        <a:pt x="0" y="25135"/>
                        <a:pt x="0" y="16192"/>
                      </a:cubicBezTo>
                      <a:cubicBezTo>
                        <a:pt x="0" y="7250"/>
                        <a:pt x="7249" y="0"/>
                        <a:pt x="16192" y="0"/>
                      </a:cubicBezTo>
                      <a:cubicBezTo>
                        <a:pt x="25135" y="0"/>
                        <a:pt x="32385" y="7250"/>
                        <a:pt x="32385" y="1619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8" name="Google Shape;398;p23"/>
                <p:cNvSpPr/>
                <p:nvPr/>
              </p:nvSpPr>
              <p:spPr>
                <a:xfrm>
                  <a:off x="5046345" y="2259330"/>
                  <a:ext cx="47625" cy="47625"/>
                </a:xfrm>
                <a:custGeom>
                  <a:rect b="b" l="l" r="r" t="t"/>
                  <a:pathLst>
                    <a:path extrusionOk="0" h="47625" w="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9" name="Google Shape;399;p23"/>
                <p:cNvSpPr/>
                <p:nvPr/>
              </p:nvSpPr>
              <p:spPr>
                <a:xfrm>
                  <a:off x="5037772" y="2250757"/>
                  <a:ext cx="64769" cy="64770"/>
                </a:xfrm>
                <a:custGeom>
                  <a:rect b="b" l="l" r="r" t="t"/>
                  <a:pathLst>
                    <a:path extrusionOk="0" h="64770" w="64769">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0" name="Google Shape;400;p23"/>
                <p:cNvSpPr/>
                <p:nvPr/>
              </p:nvSpPr>
              <p:spPr>
                <a:xfrm>
                  <a:off x="5031105" y="2244090"/>
                  <a:ext cx="78105" cy="78104"/>
                </a:xfrm>
                <a:custGeom>
                  <a:rect b="b" l="l" r="r" t="t"/>
                  <a:pathLst>
                    <a:path extrusionOk="0" h="78104" w="78105">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01" name="Google Shape;401;p23"/>
              <p:cNvGrpSpPr/>
              <p:nvPr/>
            </p:nvGrpSpPr>
            <p:grpSpPr>
              <a:xfrm>
                <a:off x="5315902" y="2253615"/>
                <a:ext cx="78105" cy="78104"/>
                <a:chOff x="5315902" y="2253615"/>
                <a:chExt cx="78105" cy="78104"/>
              </a:xfrm>
            </p:grpSpPr>
            <p:sp>
              <p:nvSpPr>
                <p:cNvPr id="402" name="Google Shape;402;p23"/>
                <p:cNvSpPr/>
                <p:nvPr/>
              </p:nvSpPr>
              <p:spPr>
                <a:xfrm>
                  <a:off x="5338762" y="2276475"/>
                  <a:ext cx="32384" cy="32384"/>
                </a:xfrm>
                <a:custGeom>
                  <a:rect b="b" l="l" r="r" t="t"/>
                  <a:pathLst>
                    <a:path extrusionOk="0" h="32384" w="32384">
                      <a:moveTo>
                        <a:pt x="32385" y="16192"/>
                      </a:moveTo>
                      <a:cubicBezTo>
                        <a:pt x="32385" y="25135"/>
                        <a:pt x="25135" y="32385"/>
                        <a:pt x="16192" y="32385"/>
                      </a:cubicBezTo>
                      <a:cubicBezTo>
                        <a:pt x="7250" y="32385"/>
                        <a:pt x="0" y="25135"/>
                        <a:pt x="0" y="16192"/>
                      </a:cubicBezTo>
                      <a:cubicBezTo>
                        <a:pt x="0" y="7250"/>
                        <a:pt x="7249" y="0"/>
                        <a:pt x="16192" y="0"/>
                      </a:cubicBezTo>
                      <a:cubicBezTo>
                        <a:pt x="25135" y="0"/>
                        <a:pt x="32385" y="7250"/>
                        <a:pt x="32385" y="1619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3" name="Google Shape;403;p23"/>
                <p:cNvSpPr/>
                <p:nvPr/>
              </p:nvSpPr>
              <p:spPr>
                <a:xfrm>
                  <a:off x="5331142" y="2268855"/>
                  <a:ext cx="47625" cy="47625"/>
                </a:xfrm>
                <a:custGeom>
                  <a:rect b="b" l="l" r="r" t="t"/>
                  <a:pathLst>
                    <a:path extrusionOk="0" h="47625" w="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4" name="Google Shape;404;p23"/>
                <p:cNvSpPr/>
                <p:nvPr/>
              </p:nvSpPr>
              <p:spPr>
                <a:xfrm>
                  <a:off x="5322570" y="2260282"/>
                  <a:ext cx="64769" cy="64770"/>
                </a:xfrm>
                <a:custGeom>
                  <a:rect b="b" l="l" r="r" t="t"/>
                  <a:pathLst>
                    <a:path extrusionOk="0" h="64770" w="64769">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5" name="Google Shape;405;p23"/>
                <p:cNvSpPr/>
                <p:nvPr/>
              </p:nvSpPr>
              <p:spPr>
                <a:xfrm>
                  <a:off x="5315902" y="2253615"/>
                  <a:ext cx="78105" cy="78104"/>
                </a:xfrm>
                <a:custGeom>
                  <a:rect b="b" l="l" r="r" t="t"/>
                  <a:pathLst>
                    <a:path extrusionOk="0" h="78104" w="78105">
                      <a:moveTo>
                        <a:pt x="78105" y="39052"/>
                      </a:moveTo>
                      <a:cubicBezTo>
                        <a:pt x="78105" y="60621"/>
                        <a:pt x="60620" y="78105"/>
                        <a:pt x="39052" y="78105"/>
                      </a:cubicBezTo>
                      <a:cubicBezTo>
                        <a:pt x="17484" y="78105"/>
                        <a:pt x="0" y="60621"/>
                        <a:pt x="0" y="39052"/>
                      </a:cubicBezTo>
                      <a:cubicBezTo>
                        <a:pt x="0" y="17484"/>
                        <a:pt x="17484" y="0"/>
                        <a:pt x="39052" y="0"/>
                      </a:cubicBezTo>
                      <a:cubicBezTo>
                        <a:pt x="60620" y="0"/>
                        <a:pt x="78105" y="17484"/>
                        <a:pt x="78105" y="3905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06" name="Google Shape;406;p23"/>
              <p:cNvGrpSpPr/>
              <p:nvPr/>
            </p:nvGrpSpPr>
            <p:grpSpPr>
              <a:xfrm>
                <a:off x="5433060" y="2459355"/>
                <a:ext cx="78105" cy="78104"/>
                <a:chOff x="5433060" y="2459355"/>
                <a:chExt cx="78105" cy="78104"/>
              </a:xfrm>
            </p:grpSpPr>
            <p:sp>
              <p:nvSpPr>
                <p:cNvPr id="407" name="Google Shape;407;p23"/>
                <p:cNvSpPr/>
                <p:nvPr/>
              </p:nvSpPr>
              <p:spPr>
                <a:xfrm>
                  <a:off x="5455920" y="2482215"/>
                  <a:ext cx="32384" cy="32384"/>
                </a:xfrm>
                <a:custGeom>
                  <a:rect b="b" l="l" r="r" t="t"/>
                  <a:pathLst>
                    <a:path extrusionOk="0" h="32384" w="32384">
                      <a:moveTo>
                        <a:pt x="32385" y="16193"/>
                      </a:moveTo>
                      <a:cubicBezTo>
                        <a:pt x="32385" y="25135"/>
                        <a:pt x="25136" y="32385"/>
                        <a:pt x="16193" y="32385"/>
                      </a:cubicBezTo>
                      <a:cubicBezTo>
                        <a:pt x="7250" y="32385"/>
                        <a:pt x="0" y="25135"/>
                        <a:pt x="0" y="16193"/>
                      </a:cubicBezTo>
                      <a:cubicBezTo>
                        <a:pt x="0" y="7250"/>
                        <a:pt x="7249" y="0"/>
                        <a:pt x="16193" y="0"/>
                      </a:cubicBezTo>
                      <a:cubicBezTo>
                        <a:pt x="25135" y="0"/>
                        <a:pt x="32385" y="7250"/>
                        <a:pt x="32385" y="1619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8" name="Google Shape;408;p23"/>
                <p:cNvSpPr/>
                <p:nvPr/>
              </p:nvSpPr>
              <p:spPr>
                <a:xfrm>
                  <a:off x="5448300" y="2474595"/>
                  <a:ext cx="47625" cy="47625"/>
                </a:xfrm>
                <a:custGeom>
                  <a:rect b="b" l="l" r="r" t="t"/>
                  <a:pathLst>
                    <a:path extrusionOk="0" h="47625" w="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9" name="Google Shape;409;p23"/>
                <p:cNvSpPr/>
                <p:nvPr/>
              </p:nvSpPr>
              <p:spPr>
                <a:xfrm>
                  <a:off x="5439727" y="2466022"/>
                  <a:ext cx="64769" cy="64770"/>
                </a:xfrm>
                <a:custGeom>
                  <a:rect b="b" l="l" r="r" t="t"/>
                  <a:pathLst>
                    <a:path extrusionOk="0" h="64770" w="64769">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0" name="Google Shape;410;p23"/>
                <p:cNvSpPr/>
                <p:nvPr/>
              </p:nvSpPr>
              <p:spPr>
                <a:xfrm>
                  <a:off x="5433060" y="2459355"/>
                  <a:ext cx="78105" cy="78104"/>
                </a:xfrm>
                <a:custGeom>
                  <a:rect b="b" l="l" r="r" t="t"/>
                  <a:pathLst>
                    <a:path extrusionOk="0" h="78104" w="78105">
                      <a:moveTo>
                        <a:pt x="78105" y="39053"/>
                      </a:moveTo>
                      <a:cubicBezTo>
                        <a:pt x="78105" y="60621"/>
                        <a:pt x="60621" y="78105"/>
                        <a:pt x="39053" y="78105"/>
                      </a:cubicBezTo>
                      <a:cubicBezTo>
                        <a:pt x="17484" y="78105"/>
                        <a:pt x="0" y="60621"/>
                        <a:pt x="0" y="39053"/>
                      </a:cubicBezTo>
                      <a:cubicBezTo>
                        <a:pt x="0" y="17484"/>
                        <a:pt x="17484" y="0"/>
                        <a:pt x="39053" y="0"/>
                      </a:cubicBezTo>
                      <a:cubicBezTo>
                        <a:pt x="60621" y="0"/>
                        <a:pt x="78105" y="17484"/>
                        <a:pt x="78105" y="3905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11" name="Google Shape;411;p23"/>
              <p:cNvGrpSpPr/>
              <p:nvPr/>
            </p:nvGrpSpPr>
            <p:grpSpPr>
              <a:xfrm>
                <a:off x="5353050" y="2529840"/>
                <a:ext cx="78105" cy="78104"/>
                <a:chOff x="5353050" y="2529840"/>
                <a:chExt cx="78105" cy="78104"/>
              </a:xfrm>
            </p:grpSpPr>
            <p:sp>
              <p:nvSpPr>
                <p:cNvPr id="412" name="Google Shape;412;p23"/>
                <p:cNvSpPr/>
                <p:nvPr/>
              </p:nvSpPr>
              <p:spPr>
                <a:xfrm>
                  <a:off x="5375910" y="2552700"/>
                  <a:ext cx="32384" cy="32384"/>
                </a:xfrm>
                <a:custGeom>
                  <a:rect b="b" l="l" r="r" t="t"/>
                  <a:pathLst>
                    <a:path extrusionOk="0" h="32384" w="32384">
                      <a:moveTo>
                        <a:pt x="32385" y="16192"/>
                      </a:moveTo>
                      <a:cubicBezTo>
                        <a:pt x="32385" y="25135"/>
                        <a:pt x="25135" y="32385"/>
                        <a:pt x="16192" y="32385"/>
                      </a:cubicBezTo>
                      <a:cubicBezTo>
                        <a:pt x="7249" y="32385"/>
                        <a:pt x="0" y="25135"/>
                        <a:pt x="0" y="16192"/>
                      </a:cubicBezTo>
                      <a:cubicBezTo>
                        <a:pt x="0" y="7250"/>
                        <a:pt x="7249" y="0"/>
                        <a:pt x="16192" y="0"/>
                      </a:cubicBezTo>
                      <a:cubicBezTo>
                        <a:pt x="25135" y="0"/>
                        <a:pt x="32385" y="7250"/>
                        <a:pt x="32385" y="1619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3" name="Google Shape;413;p23"/>
                <p:cNvSpPr/>
                <p:nvPr/>
              </p:nvSpPr>
              <p:spPr>
                <a:xfrm>
                  <a:off x="5368290" y="2545080"/>
                  <a:ext cx="47625" cy="47625"/>
                </a:xfrm>
                <a:custGeom>
                  <a:rect b="b" l="l" r="r" t="t"/>
                  <a:pathLst>
                    <a:path extrusionOk="0" h="47625" w="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4" name="Google Shape;414;p23"/>
                <p:cNvSpPr/>
                <p:nvPr/>
              </p:nvSpPr>
              <p:spPr>
                <a:xfrm>
                  <a:off x="5359717" y="2536507"/>
                  <a:ext cx="64769" cy="64770"/>
                </a:xfrm>
                <a:custGeom>
                  <a:rect b="b" l="l" r="r" t="t"/>
                  <a:pathLst>
                    <a:path extrusionOk="0" h="64770" w="64769">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5" name="Google Shape;415;p23"/>
                <p:cNvSpPr/>
                <p:nvPr/>
              </p:nvSpPr>
              <p:spPr>
                <a:xfrm>
                  <a:off x="5353050" y="2529840"/>
                  <a:ext cx="78105" cy="78104"/>
                </a:xfrm>
                <a:custGeom>
                  <a:rect b="b" l="l" r="r" t="t"/>
                  <a:pathLst>
                    <a:path extrusionOk="0" h="78104" w="78105">
                      <a:moveTo>
                        <a:pt x="78105" y="39052"/>
                      </a:moveTo>
                      <a:cubicBezTo>
                        <a:pt x="78105" y="60621"/>
                        <a:pt x="60621" y="78105"/>
                        <a:pt x="39053" y="78105"/>
                      </a:cubicBezTo>
                      <a:cubicBezTo>
                        <a:pt x="17484" y="78105"/>
                        <a:pt x="0" y="60621"/>
                        <a:pt x="0" y="39052"/>
                      </a:cubicBezTo>
                      <a:cubicBezTo>
                        <a:pt x="0" y="17484"/>
                        <a:pt x="17484" y="0"/>
                        <a:pt x="39053" y="0"/>
                      </a:cubicBezTo>
                      <a:cubicBezTo>
                        <a:pt x="60621" y="0"/>
                        <a:pt x="78105" y="17484"/>
                        <a:pt x="78105" y="3905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16" name="Google Shape;416;p23"/>
              <p:cNvGrpSpPr/>
              <p:nvPr/>
            </p:nvGrpSpPr>
            <p:grpSpPr>
              <a:xfrm>
                <a:off x="4904422" y="2800350"/>
                <a:ext cx="78105" cy="78104"/>
                <a:chOff x="4904422" y="2800350"/>
                <a:chExt cx="78105" cy="78104"/>
              </a:xfrm>
            </p:grpSpPr>
            <p:sp>
              <p:nvSpPr>
                <p:cNvPr id="417" name="Google Shape;417;p23"/>
                <p:cNvSpPr/>
                <p:nvPr/>
              </p:nvSpPr>
              <p:spPr>
                <a:xfrm>
                  <a:off x="4927282" y="2823210"/>
                  <a:ext cx="32384" cy="32384"/>
                </a:xfrm>
                <a:custGeom>
                  <a:rect b="b" l="l" r="r" t="t"/>
                  <a:pathLst>
                    <a:path extrusionOk="0" h="32384" w="32384">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8" name="Google Shape;418;p23"/>
                <p:cNvSpPr/>
                <p:nvPr/>
              </p:nvSpPr>
              <p:spPr>
                <a:xfrm>
                  <a:off x="4919662" y="2815590"/>
                  <a:ext cx="47625" cy="47625"/>
                </a:xfrm>
                <a:custGeom>
                  <a:rect b="b" l="l" r="r" t="t"/>
                  <a:pathLst>
                    <a:path extrusionOk="0" h="47625" w="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9" name="Google Shape;419;p23"/>
                <p:cNvSpPr/>
                <p:nvPr/>
              </p:nvSpPr>
              <p:spPr>
                <a:xfrm>
                  <a:off x="4911090" y="2807017"/>
                  <a:ext cx="64769" cy="64770"/>
                </a:xfrm>
                <a:custGeom>
                  <a:rect b="b" l="l" r="r" t="t"/>
                  <a:pathLst>
                    <a:path extrusionOk="0" h="64770" w="64769">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0" name="Google Shape;420;p23"/>
                <p:cNvSpPr/>
                <p:nvPr/>
              </p:nvSpPr>
              <p:spPr>
                <a:xfrm>
                  <a:off x="4904422" y="2800350"/>
                  <a:ext cx="78105" cy="78104"/>
                </a:xfrm>
                <a:custGeom>
                  <a:rect b="b" l="l" r="r" t="t"/>
                  <a:pathLst>
                    <a:path extrusionOk="0" h="78104" w="78105">
                      <a:moveTo>
                        <a:pt x="78105" y="39053"/>
                      </a:moveTo>
                      <a:cubicBezTo>
                        <a:pt x="78105" y="60621"/>
                        <a:pt x="60621" y="78105"/>
                        <a:pt x="39053" y="78105"/>
                      </a:cubicBezTo>
                      <a:cubicBezTo>
                        <a:pt x="17484" y="78105"/>
                        <a:pt x="0" y="60621"/>
                        <a:pt x="0" y="39053"/>
                      </a:cubicBezTo>
                      <a:cubicBezTo>
                        <a:pt x="0" y="17484"/>
                        <a:pt x="17484" y="0"/>
                        <a:pt x="39053" y="0"/>
                      </a:cubicBezTo>
                      <a:cubicBezTo>
                        <a:pt x="60621" y="0"/>
                        <a:pt x="78105" y="17484"/>
                        <a:pt x="78105" y="3905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21" name="Google Shape;421;p23"/>
              <p:cNvGrpSpPr/>
              <p:nvPr/>
            </p:nvGrpSpPr>
            <p:grpSpPr>
              <a:xfrm>
                <a:off x="4773930" y="2946082"/>
                <a:ext cx="78104" cy="78104"/>
                <a:chOff x="4773930" y="2946082"/>
                <a:chExt cx="78104" cy="78104"/>
              </a:xfrm>
            </p:grpSpPr>
            <p:sp>
              <p:nvSpPr>
                <p:cNvPr id="422" name="Google Shape;422;p23"/>
                <p:cNvSpPr/>
                <p:nvPr/>
              </p:nvSpPr>
              <p:spPr>
                <a:xfrm>
                  <a:off x="4796790" y="2968942"/>
                  <a:ext cx="32384" cy="32384"/>
                </a:xfrm>
                <a:custGeom>
                  <a:rect b="b" l="l" r="r" t="t"/>
                  <a:pathLst>
                    <a:path extrusionOk="0" h="32384" w="32384">
                      <a:moveTo>
                        <a:pt x="32385" y="16192"/>
                      </a:moveTo>
                      <a:cubicBezTo>
                        <a:pt x="32385" y="25135"/>
                        <a:pt x="25135" y="32385"/>
                        <a:pt x="16193" y="32385"/>
                      </a:cubicBezTo>
                      <a:cubicBezTo>
                        <a:pt x="7250" y="32385"/>
                        <a:pt x="0" y="25135"/>
                        <a:pt x="0" y="16192"/>
                      </a:cubicBezTo>
                      <a:cubicBezTo>
                        <a:pt x="0" y="7250"/>
                        <a:pt x="7250" y="0"/>
                        <a:pt x="16193" y="0"/>
                      </a:cubicBezTo>
                      <a:cubicBezTo>
                        <a:pt x="25135" y="0"/>
                        <a:pt x="32385" y="7250"/>
                        <a:pt x="32385" y="1619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3" name="Google Shape;423;p23"/>
                <p:cNvSpPr/>
                <p:nvPr/>
              </p:nvSpPr>
              <p:spPr>
                <a:xfrm>
                  <a:off x="4789170" y="2961322"/>
                  <a:ext cx="47625" cy="47625"/>
                </a:xfrm>
                <a:custGeom>
                  <a:rect b="b" l="l" r="r" t="t"/>
                  <a:pathLst>
                    <a:path extrusionOk="0" h="47625" w="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4" name="Google Shape;424;p23"/>
                <p:cNvSpPr/>
                <p:nvPr/>
              </p:nvSpPr>
              <p:spPr>
                <a:xfrm>
                  <a:off x="4780597" y="2952750"/>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5" name="Google Shape;425;p23"/>
                <p:cNvSpPr/>
                <p:nvPr/>
              </p:nvSpPr>
              <p:spPr>
                <a:xfrm>
                  <a:off x="4773930" y="2946082"/>
                  <a:ext cx="78104" cy="78104"/>
                </a:xfrm>
                <a:custGeom>
                  <a:rect b="b" l="l" r="r" t="t"/>
                  <a:pathLst>
                    <a:path extrusionOk="0" h="78104" w="78104">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26" name="Google Shape;426;p23"/>
              <p:cNvGrpSpPr/>
              <p:nvPr/>
            </p:nvGrpSpPr>
            <p:grpSpPr>
              <a:xfrm>
                <a:off x="4544377" y="3179445"/>
                <a:ext cx="78104" cy="78104"/>
                <a:chOff x="4544377" y="3179445"/>
                <a:chExt cx="78104" cy="78104"/>
              </a:xfrm>
            </p:grpSpPr>
            <p:sp>
              <p:nvSpPr>
                <p:cNvPr id="427" name="Google Shape;427;p23"/>
                <p:cNvSpPr/>
                <p:nvPr/>
              </p:nvSpPr>
              <p:spPr>
                <a:xfrm>
                  <a:off x="4567237" y="3202305"/>
                  <a:ext cx="32384" cy="32384"/>
                </a:xfrm>
                <a:custGeom>
                  <a:rect b="b" l="l" r="r" t="t"/>
                  <a:pathLst>
                    <a:path extrusionOk="0" h="32384" w="32384">
                      <a:moveTo>
                        <a:pt x="32385" y="16192"/>
                      </a:moveTo>
                      <a:cubicBezTo>
                        <a:pt x="32385" y="25135"/>
                        <a:pt x="25135" y="32385"/>
                        <a:pt x="16192" y="32385"/>
                      </a:cubicBezTo>
                      <a:cubicBezTo>
                        <a:pt x="7250" y="32385"/>
                        <a:pt x="0" y="25135"/>
                        <a:pt x="0" y="16192"/>
                      </a:cubicBezTo>
                      <a:cubicBezTo>
                        <a:pt x="0" y="7250"/>
                        <a:pt x="7250" y="0"/>
                        <a:pt x="16192" y="0"/>
                      </a:cubicBezTo>
                      <a:cubicBezTo>
                        <a:pt x="25135" y="0"/>
                        <a:pt x="32385" y="7250"/>
                        <a:pt x="32385" y="1619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8" name="Google Shape;428;p23"/>
                <p:cNvSpPr/>
                <p:nvPr/>
              </p:nvSpPr>
              <p:spPr>
                <a:xfrm>
                  <a:off x="4559617" y="3194685"/>
                  <a:ext cx="47625" cy="47625"/>
                </a:xfrm>
                <a:custGeom>
                  <a:rect b="b" l="l" r="r" t="t"/>
                  <a:pathLst>
                    <a:path extrusionOk="0" h="47625" w="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9" name="Google Shape;429;p23"/>
                <p:cNvSpPr/>
                <p:nvPr/>
              </p:nvSpPr>
              <p:spPr>
                <a:xfrm>
                  <a:off x="4551045" y="3186112"/>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0" name="Google Shape;430;p23"/>
                <p:cNvSpPr/>
                <p:nvPr/>
              </p:nvSpPr>
              <p:spPr>
                <a:xfrm>
                  <a:off x="4544377" y="3179445"/>
                  <a:ext cx="78104" cy="78104"/>
                </a:xfrm>
                <a:custGeom>
                  <a:rect b="b" l="l" r="r" t="t"/>
                  <a:pathLst>
                    <a:path extrusionOk="0" h="78104" w="78104">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31" name="Google Shape;431;p23"/>
              <p:cNvGrpSpPr/>
              <p:nvPr/>
            </p:nvGrpSpPr>
            <p:grpSpPr>
              <a:xfrm>
                <a:off x="4422457" y="3394710"/>
                <a:ext cx="78104" cy="78104"/>
                <a:chOff x="4422457" y="3394710"/>
                <a:chExt cx="78104" cy="78104"/>
              </a:xfrm>
            </p:grpSpPr>
            <p:sp>
              <p:nvSpPr>
                <p:cNvPr id="432" name="Google Shape;432;p23"/>
                <p:cNvSpPr/>
                <p:nvPr/>
              </p:nvSpPr>
              <p:spPr>
                <a:xfrm>
                  <a:off x="4445317" y="3417570"/>
                  <a:ext cx="32384" cy="32384"/>
                </a:xfrm>
                <a:custGeom>
                  <a:rect b="b" l="l" r="r" t="t"/>
                  <a:pathLst>
                    <a:path extrusionOk="0" h="32384" w="32384">
                      <a:moveTo>
                        <a:pt x="32385" y="16193"/>
                      </a:moveTo>
                      <a:cubicBezTo>
                        <a:pt x="32385" y="25135"/>
                        <a:pt x="25136" y="32385"/>
                        <a:pt x="16193" y="32385"/>
                      </a:cubicBezTo>
                      <a:cubicBezTo>
                        <a:pt x="7250" y="32385"/>
                        <a:pt x="0" y="25135"/>
                        <a:pt x="0" y="16193"/>
                      </a:cubicBezTo>
                      <a:cubicBezTo>
                        <a:pt x="0" y="7250"/>
                        <a:pt x="7250" y="0"/>
                        <a:pt x="16193" y="0"/>
                      </a:cubicBezTo>
                      <a:cubicBezTo>
                        <a:pt x="25136" y="0"/>
                        <a:pt x="32385" y="7250"/>
                        <a:pt x="32385" y="1619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3" name="Google Shape;433;p23"/>
                <p:cNvSpPr/>
                <p:nvPr/>
              </p:nvSpPr>
              <p:spPr>
                <a:xfrm>
                  <a:off x="4437697" y="3409950"/>
                  <a:ext cx="47625" cy="47625"/>
                </a:xfrm>
                <a:custGeom>
                  <a:rect b="b" l="l" r="r" t="t"/>
                  <a:pathLst>
                    <a:path extrusionOk="0" h="47625" w="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4" name="Google Shape;434;p23"/>
                <p:cNvSpPr/>
                <p:nvPr/>
              </p:nvSpPr>
              <p:spPr>
                <a:xfrm>
                  <a:off x="4429125" y="3401377"/>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5" name="Google Shape;435;p23"/>
                <p:cNvSpPr/>
                <p:nvPr/>
              </p:nvSpPr>
              <p:spPr>
                <a:xfrm>
                  <a:off x="4422457" y="3394710"/>
                  <a:ext cx="78104" cy="78104"/>
                </a:xfrm>
                <a:custGeom>
                  <a:rect b="b" l="l" r="r" t="t"/>
                  <a:pathLst>
                    <a:path extrusionOk="0" h="78104" w="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36" name="Google Shape;436;p23"/>
              <p:cNvGrpSpPr/>
              <p:nvPr/>
            </p:nvGrpSpPr>
            <p:grpSpPr>
              <a:xfrm>
                <a:off x="4348162" y="3081337"/>
                <a:ext cx="78104" cy="78104"/>
                <a:chOff x="4348162" y="3081337"/>
                <a:chExt cx="78104" cy="78104"/>
              </a:xfrm>
            </p:grpSpPr>
            <p:sp>
              <p:nvSpPr>
                <p:cNvPr id="437" name="Google Shape;437;p23"/>
                <p:cNvSpPr/>
                <p:nvPr/>
              </p:nvSpPr>
              <p:spPr>
                <a:xfrm>
                  <a:off x="4371022" y="3104197"/>
                  <a:ext cx="32384" cy="32384"/>
                </a:xfrm>
                <a:custGeom>
                  <a:rect b="b" l="l" r="r" t="t"/>
                  <a:pathLst>
                    <a:path extrusionOk="0" h="32384" w="32384">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8" name="Google Shape;438;p23"/>
                <p:cNvSpPr/>
                <p:nvPr/>
              </p:nvSpPr>
              <p:spPr>
                <a:xfrm>
                  <a:off x="4363402" y="3096577"/>
                  <a:ext cx="47625" cy="47625"/>
                </a:xfrm>
                <a:custGeom>
                  <a:rect b="b" l="l" r="r" t="t"/>
                  <a:pathLst>
                    <a:path extrusionOk="0" h="47625" w="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9" name="Google Shape;439;p23"/>
                <p:cNvSpPr/>
                <p:nvPr/>
              </p:nvSpPr>
              <p:spPr>
                <a:xfrm>
                  <a:off x="4354830" y="3088005"/>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0" name="Google Shape;440;p23"/>
                <p:cNvSpPr/>
                <p:nvPr/>
              </p:nvSpPr>
              <p:spPr>
                <a:xfrm>
                  <a:off x="4348162" y="3081337"/>
                  <a:ext cx="78104" cy="78104"/>
                </a:xfrm>
                <a:custGeom>
                  <a:rect b="b" l="l" r="r" t="t"/>
                  <a:pathLst>
                    <a:path extrusionOk="0" h="78104" w="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41" name="Google Shape;441;p23"/>
              <p:cNvGrpSpPr/>
              <p:nvPr/>
            </p:nvGrpSpPr>
            <p:grpSpPr>
              <a:xfrm>
                <a:off x="4277677" y="3006090"/>
                <a:ext cx="78104" cy="78104"/>
                <a:chOff x="4277677" y="3006090"/>
                <a:chExt cx="78104" cy="78104"/>
              </a:xfrm>
            </p:grpSpPr>
            <p:sp>
              <p:nvSpPr>
                <p:cNvPr id="442" name="Google Shape;442;p23"/>
                <p:cNvSpPr/>
                <p:nvPr/>
              </p:nvSpPr>
              <p:spPr>
                <a:xfrm>
                  <a:off x="4300537" y="3028950"/>
                  <a:ext cx="32384" cy="32384"/>
                </a:xfrm>
                <a:custGeom>
                  <a:rect b="b" l="l" r="r" t="t"/>
                  <a:pathLst>
                    <a:path extrusionOk="0" h="32384" w="32384">
                      <a:moveTo>
                        <a:pt x="32385" y="16192"/>
                      </a:moveTo>
                      <a:cubicBezTo>
                        <a:pt x="32385" y="25135"/>
                        <a:pt x="25135" y="32385"/>
                        <a:pt x="16192" y="32385"/>
                      </a:cubicBezTo>
                      <a:cubicBezTo>
                        <a:pt x="7250" y="32385"/>
                        <a:pt x="0" y="25135"/>
                        <a:pt x="0" y="16192"/>
                      </a:cubicBezTo>
                      <a:cubicBezTo>
                        <a:pt x="0" y="7250"/>
                        <a:pt x="7250" y="0"/>
                        <a:pt x="16192" y="0"/>
                      </a:cubicBezTo>
                      <a:cubicBezTo>
                        <a:pt x="25135" y="0"/>
                        <a:pt x="32385" y="7250"/>
                        <a:pt x="32385" y="1619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3" name="Google Shape;443;p23"/>
                <p:cNvSpPr/>
                <p:nvPr/>
              </p:nvSpPr>
              <p:spPr>
                <a:xfrm>
                  <a:off x="4292917" y="3021330"/>
                  <a:ext cx="47625" cy="47625"/>
                </a:xfrm>
                <a:custGeom>
                  <a:rect b="b" l="l" r="r" t="t"/>
                  <a:pathLst>
                    <a:path extrusionOk="0" h="47625" w="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4" name="Google Shape;444;p23"/>
                <p:cNvSpPr/>
                <p:nvPr/>
              </p:nvSpPr>
              <p:spPr>
                <a:xfrm>
                  <a:off x="4284345" y="3012757"/>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5" name="Google Shape;445;p23"/>
                <p:cNvSpPr/>
                <p:nvPr/>
              </p:nvSpPr>
              <p:spPr>
                <a:xfrm>
                  <a:off x="4277677" y="3006090"/>
                  <a:ext cx="78104" cy="78104"/>
                </a:xfrm>
                <a:custGeom>
                  <a:rect b="b" l="l" r="r" t="t"/>
                  <a:pathLst>
                    <a:path extrusionOk="0" h="78104" w="78104">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46" name="Google Shape;446;p23"/>
              <p:cNvGrpSpPr/>
              <p:nvPr/>
            </p:nvGrpSpPr>
            <p:grpSpPr>
              <a:xfrm>
                <a:off x="4160520" y="2903220"/>
                <a:ext cx="78104" cy="78104"/>
                <a:chOff x="4160520" y="2903220"/>
                <a:chExt cx="78104" cy="78104"/>
              </a:xfrm>
            </p:grpSpPr>
            <p:sp>
              <p:nvSpPr>
                <p:cNvPr id="447" name="Google Shape;447;p23"/>
                <p:cNvSpPr/>
                <p:nvPr/>
              </p:nvSpPr>
              <p:spPr>
                <a:xfrm>
                  <a:off x="4183380" y="2926080"/>
                  <a:ext cx="32384" cy="32384"/>
                </a:xfrm>
                <a:custGeom>
                  <a:rect b="b" l="l" r="r" t="t"/>
                  <a:pathLst>
                    <a:path extrusionOk="0" h="32384" w="32384">
                      <a:moveTo>
                        <a:pt x="32385" y="16192"/>
                      </a:moveTo>
                      <a:cubicBezTo>
                        <a:pt x="32385" y="25135"/>
                        <a:pt x="25136" y="32385"/>
                        <a:pt x="16193" y="32385"/>
                      </a:cubicBezTo>
                      <a:cubicBezTo>
                        <a:pt x="7250" y="32385"/>
                        <a:pt x="0" y="25135"/>
                        <a:pt x="0" y="16192"/>
                      </a:cubicBezTo>
                      <a:cubicBezTo>
                        <a:pt x="0" y="7250"/>
                        <a:pt x="7250" y="0"/>
                        <a:pt x="16193" y="0"/>
                      </a:cubicBezTo>
                      <a:cubicBezTo>
                        <a:pt x="25136" y="0"/>
                        <a:pt x="32385" y="7250"/>
                        <a:pt x="32385" y="1619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8" name="Google Shape;448;p23"/>
                <p:cNvSpPr/>
                <p:nvPr/>
              </p:nvSpPr>
              <p:spPr>
                <a:xfrm>
                  <a:off x="4175760" y="2918460"/>
                  <a:ext cx="47625" cy="47625"/>
                </a:xfrm>
                <a:custGeom>
                  <a:rect b="b" l="l" r="r" t="t"/>
                  <a:pathLst>
                    <a:path extrusionOk="0" h="47625" w="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9" name="Google Shape;449;p23"/>
                <p:cNvSpPr/>
                <p:nvPr/>
              </p:nvSpPr>
              <p:spPr>
                <a:xfrm>
                  <a:off x="4167187" y="2909887"/>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0" name="Google Shape;450;p23"/>
                <p:cNvSpPr/>
                <p:nvPr/>
              </p:nvSpPr>
              <p:spPr>
                <a:xfrm>
                  <a:off x="4160520" y="2903220"/>
                  <a:ext cx="78104" cy="78104"/>
                </a:xfrm>
                <a:custGeom>
                  <a:rect b="b" l="l" r="r" t="t"/>
                  <a:pathLst>
                    <a:path extrusionOk="0" h="78104" w="78104">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51" name="Google Shape;451;p23"/>
              <p:cNvGrpSpPr/>
              <p:nvPr/>
            </p:nvGrpSpPr>
            <p:grpSpPr>
              <a:xfrm>
                <a:off x="3941445" y="2684145"/>
                <a:ext cx="78104" cy="78104"/>
                <a:chOff x="3941445" y="2684145"/>
                <a:chExt cx="78104" cy="78104"/>
              </a:xfrm>
            </p:grpSpPr>
            <p:sp>
              <p:nvSpPr>
                <p:cNvPr id="452" name="Google Shape;452;p23"/>
                <p:cNvSpPr/>
                <p:nvPr/>
              </p:nvSpPr>
              <p:spPr>
                <a:xfrm>
                  <a:off x="3964305" y="2707005"/>
                  <a:ext cx="32384" cy="32384"/>
                </a:xfrm>
                <a:custGeom>
                  <a:rect b="b" l="l" r="r" t="t"/>
                  <a:pathLst>
                    <a:path extrusionOk="0" h="32384" w="32384">
                      <a:moveTo>
                        <a:pt x="32385" y="16192"/>
                      </a:moveTo>
                      <a:cubicBezTo>
                        <a:pt x="32385" y="25135"/>
                        <a:pt x="25136" y="32385"/>
                        <a:pt x="16193" y="32385"/>
                      </a:cubicBezTo>
                      <a:cubicBezTo>
                        <a:pt x="7250" y="32385"/>
                        <a:pt x="0" y="25135"/>
                        <a:pt x="0" y="16192"/>
                      </a:cubicBezTo>
                      <a:cubicBezTo>
                        <a:pt x="0" y="7250"/>
                        <a:pt x="7250" y="0"/>
                        <a:pt x="16193" y="0"/>
                      </a:cubicBezTo>
                      <a:cubicBezTo>
                        <a:pt x="25136" y="0"/>
                        <a:pt x="32385" y="7250"/>
                        <a:pt x="32385" y="1619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3" name="Google Shape;453;p23"/>
                <p:cNvSpPr/>
                <p:nvPr/>
              </p:nvSpPr>
              <p:spPr>
                <a:xfrm>
                  <a:off x="3956685" y="2699385"/>
                  <a:ext cx="47625" cy="47625"/>
                </a:xfrm>
                <a:custGeom>
                  <a:rect b="b" l="l" r="r" t="t"/>
                  <a:pathLst>
                    <a:path extrusionOk="0" h="47625" w="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4" name="Google Shape;454;p23"/>
                <p:cNvSpPr/>
                <p:nvPr/>
              </p:nvSpPr>
              <p:spPr>
                <a:xfrm>
                  <a:off x="3948112" y="2690812"/>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5" name="Google Shape;455;p23"/>
                <p:cNvSpPr/>
                <p:nvPr/>
              </p:nvSpPr>
              <p:spPr>
                <a:xfrm>
                  <a:off x="3941445" y="2684145"/>
                  <a:ext cx="78104" cy="78104"/>
                </a:xfrm>
                <a:custGeom>
                  <a:rect b="b" l="l" r="r" t="t"/>
                  <a:pathLst>
                    <a:path extrusionOk="0" h="78104" w="78104">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56" name="Google Shape;456;p23"/>
              <p:cNvGrpSpPr/>
              <p:nvPr/>
            </p:nvGrpSpPr>
            <p:grpSpPr>
              <a:xfrm>
                <a:off x="3973830" y="2482215"/>
                <a:ext cx="78104" cy="78104"/>
                <a:chOff x="3973830" y="2482215"/>
                <a:chExt cx="78104" cy="78104"/>
              </a:xfrm>
            </p:grpSpPr>
            <p:sp>
              <p:nvSpPr>
                <p:cNvPr id="457" name="Google Shape;457;p23"/>
                <p:cNvSpPr/>
                <p:nvPr/>
              </p:nvSpPr>
              <p:spPr>
                <a:xfrm>
                  <a:off x="3996690" y="2505075"/>
                  <a:ext cx="32384" cy="32384"/>
                </a:xfrm>
                <a:custGeom>
                  <a:rect b="b" l="l" r="r" t="t"/>
                  <a:pathLst>
                    <a:path extrusionOk="0" h="32384" w="32384">
                      <a:moveTo>
                        <a:pt x="32385" y="16192"/>
                      </a:moveTo>
                      <a:cubicBezTo>
                        <a:pt x="32385" y="25135"/>
                        <a:pt x="25135" y="32385"/>
                        <a:pt x="16193" y="32385"/>
                      </a:cubicBezTo>
                      <a:cubicBezTo>
                        <a:pt x="7250" y="32385"/>
                        <a:pt x="0" y="25135"/>
                        <a:pt x="0" y="16192"/>
                      </a:cubicBezTo>
                      <a:cubicBezTo>
                        <a:pt x="0" y="7250"/>
                        <a:pt x="7250" y="0"/>
                        <a:pt x="16193" y="0"/>
                      </a:cubicBezTo>
                      <a:cubicBezTo>
                        <a:pt x="25135" y="0"/>
                        <a:pt x="32385" y="7250"/>
                        <a:pt x="32385" y="1619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8" name="Google Shape;458;p23"/>
                <p:cNvSpPr/>
                <p:nvPr/>
              </p:nvSpPr>
              <p:spPr>
                <a:xfrm>
                  <a:off x="3989070" y="2497455"/>
                  <a:ext cx="47625" cy="47625"/>
                </a:xfrm>
                <a:custGeom>
                  <a:rect b="b" l="l" r="r" t="t"/>
                  <a:pathLst>
                    <a:path extrusionOk="0" h="47625" w="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9" name="Google Shape;459;p23"/>
                <p:cNvSpPr/>
                <p:nvPr/>
              </p:nvSpPr>
              <p:spPr>
                <a:xfrm>
                  <a:off x="3980497" y="2488882"/>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0" name="Google Shape;460;p23"/>
                <p:cNvSpPr/>
                <p:nvPr/>
              </p:nvSpPr>
              <p:spPr>
                <a:xfrm>
                  <a:off x="3973830" y="2482215"/>
                  <a:ext cx="78104" cy="78104"/>
                </a:xfrm>
                <a:custGeom>
                  <a:rect b="b" l="l" r="r" t="t"/>
                  <a:pathLst>
                    <a:path extrusionOk="0" h="78104" w="78104">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61" name="Google Shape;461;p23"/>
              <p:cNvGrpSpPr/>
              <p:nvPr/>
            </p:nvGrpSpPr>
            <p:grpSpPr>
              <a:xfrm>
                <a:off x="4123372" y="2623185"/>
                <a:ext cx="78104" cy="78104"/>
                <a:chOff x="4123372" y="2623185"/>
                <a:chExt cx="78104" cy="78104"/>
              </a:xfrm>
            </p:grpSpPr>
            <p:sp>
              <p:nvSpPr>
                <p:cNvPr id="462" name="Google Shape;462;p23"/>
                <p:cNvSpPr/>
                <p:nvPr/>
              </p:nvSpPr>
              <p:spPr>
                <a:xfrm>
                  <a:off x="4146232" y="2646045"/>
                  <a:ext cx="32384" cy="32384"/>
                </a:xfrm>
                <a:custGeom>
                  <a:rect b="b" l="l" r="r" t="t"/>
                  <a:pathLst>
                    <a:path extrusionOk="0" h="32384" w="32384">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3" name="Google Shape;463;p23"/>
                <p:cNvSpPr/>
                <p:nvPr/>
              </p:nvSpPr>
              <p:spPr>
                <a:xfrm>
                  <a:off x="4138612" y="2638425"/>
                  <a:ext cx="47625" cy="47625"/>
                </a:xfrm>
                <a:custGeom>
                  <a:rect b="b" l="l" r="r" t="t"/>
                  <a:pathLst>
                    <a:path extrusionOk="0" h="47625" w="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4" name="Google Shape;464;p23"/>
                <p:cNvSpPr/>
                <p:nvPr/>
              </p:nvSpPr>
              <p:spPr>
                <a:xfrm>
                  <a:off x="4130040" y="2629852"/>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5" name="Google Shape;465;p23"/>
                <p:cNvSpPr/>
                <p:nvPr/>
              </p:nvSpPr>
              <p:spPr>
                <a:xfrm>
                  <a:off x="4123372" y="2623185"/>
                  <a:ext cx="78104" cy="78104"/>
                </a:xfrm>
                <a:custGeom>
                  <a:rect b="b" l="l" r="r" t="t"/>
                  <a:pathLst>
                    <a:path extrusionOk="0" h="78104" w="78104">
                      <a:moveTo>
                        <a:pt x="78105" y="39053"/>
                      </a:moveTo>
                      <a:cubicBezTo>
                        <a:pt x="78105" y="60621"/>
                        <a:pt x="60621" y="78105"/>
                        <a:pt x="39053" y="78105"/>
                      </a:cubicBezTo>
                      <a:cubicBezTo>
                        <a:pt x="17484" y="78105"/>
                        <a:pt x="0" y="60621"/>
                        <a:pt x="0" y="39053"/>
                      </a:cubicBezTo>
                      <a:cubicBezTo>
                        <a:pt x="0" y="17484"/>
                        <a:pt x="17484" y="0"/>
                        <a:pt x="39053" y="0"/>
                      </a:cubicBezTo>
                      <a:cubicBezTo>
                        <a:pt x="60621" y="0"/>
                        <a:pt x="78105" y="17484"/>
                        <a:pt x="78105" y="3905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66" name="Google Shape;466;p23"/>
              <p:cNvGrpSpPr/>
              <p:nvPr/>
            </p:nvGrpSpPr>
            <p:grpSpPr>
              <a:xfrm>
                <a:off x="4258627" y="2608897"/>
                <a:ext cx="78104" cy="78104"/>
                <a:chOff x="4258627" y="2608897"/>
                <a:chExt cx="78104" cy="78104"/>
              </a:xfrm>
            </p:grpSpPr>
            <p:sp>
              <p:nvSpPr>
                <p:cNvPr id="467" name="Google Shape;467;p23"/>
                <p:cNvSpPr/>
                <p:nvPr/>
              </p:nvSpPr>
              <p:spPr>
                <a:xfrm>
                  <a:off x="4281487" y="2631757"/>
                  <a:ext cx="32384" cy="32384"/>
                </a:xfrm>
                <a:custGeom>
                  <a:rect b="b" l="l" r="r" t="t"/>
                  <a:pathLst>
                    <a:path extrusionOk="0" h="32384" w="32384">
                      <a:moveTo>
                        <a:pt x="32385" y="16193"/>
                      </a:moveTo>
                      <a:cubicBezTo>
                        <a:pt x="32385" y="25135"/>
                        <a:pt x="25135" y="32385"/>
                        <a:pt x="16192" y="32385"/>
                      </a:cubicBezTo>
                      <a:cubicBezTo>
                        <a:pt x="7250" y="32385"/>
                        <a:pt x="0" y="25135"/>
                        <a:pt x="0" y="16193"/>
                      </a:cubicBezTo>
                      <a:cubicBezTo>
                        <a:pt x="0" y="7250"/>
                        <a:pt x="7250" y="0"/>
                        <a:pt x="16192" y="0"/>
                      </a:cubicBezTo>
                      <a:cubicBezTo>
                        <a:pt x="25135" y="0"/>
                        <a:pt x="32385" y="7250"/>
                        <a:pt x="32385" y="1619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8" name="Google Shape;468;p23"/>
                <p:cNvSpPr/>
                <p:nvPr/>
              </p:nvSpPr>
              <p:spPr>
                <a:xfrm>
                  <a:off x="4273867" y="2624137"/>
                  <a:ext cx="47625" cy="47625"/>
                </a:xfrm>
                <a:custGeom>
                  <a:rect b="b" l="l" r="r" t="t"/>
                  <a:pathLst>
                    <a:path extrusionOk="0" h="47625" w="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9" name="Google Shape;469;p23"/>
                <p:cNvSpPr/>
                <p:nvPr/>
              </p:nvSpPr>
              <p:spPr>
                <a:xfrm>
                  <a:off x="4265295" y="2615565"/>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0" name="Google Shape;470;p23"/>
                <p:cNvSpPr/>
                <p:nvPr/>
              </p:nvSpPr>
              <p:spPr>
                <a:xfrm>
                  <a:off x="4258627" y="2608897"/>
                  <a:ext cx="78104" cy="78104"/>
                </a:xfrm>
                <a:custGeom>
                  <a:rect b="b" l="l" r="r" t="t"/>
                  <a:pathLst>
                    <a:path extrusionOk="0" h="78104" w="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71" name="Google Shape;471;p23"/>
              <p:cNvGrpSpPr/>
              <p:nvPr/>
            </p:nvGrpSpPr>
            <p:grpSpPr>
              <a:xfrm>
                <a:off x="4394835" y="2669857"/>
                <a:ext cx="78104" cy="78104"/>
                <a:chOff x="4394835" y="2669857"/>
                <a:chExt cx="78104" cy="78104"/>
              </a:xfrm>
            </p:grpSpPr>
            <p:sp>
              <p:nvSpPr>
                <p:cNvPr id="472" name="Google Shape;472;p23"/>
                <p:cNvSpPr/>
                <p:nvPr/>
              </p:nvSpPr>
              <p:spPr>
                <a:xfrm>
                  <a:off x="4417695" y="2692717"/>
                  <a:ext cx="32384" cy="32384"/>
                </a:xfrm>
                <a:custGeom>
                  <a:rect b="b" l="l" r="r" t="t"/>
                  <a:pathLst>
                    <a:path extrusionOk="0" h="32384" w="32384">
                      <a:moveTo>
                        <a:pt x="32385" y="16192"/>
                      </a:moveTo>
                      <a:cubicBezTo>
                        <a:pt x="32385" y="25135"/>
                        <a:pt x="25135" y="32385"/>
                        <a:pt x="16193" y="32385"/>
                      </a:cubicBezTo>
                      <a:cubicBezTo>
                        <a:pt x="7250" y="32385"/>
                        <a:pt x="0" y="25135"/>
                        <a:pt x="0" y="16192"/>
                      </a:cubicBezTo>
                      <a:cubicBezTo>
                        <a:pt x="0" y="7250"/>
                        <a:pt x="7250" y="0"/>
                        <a:pt x="16193" y="0"/>
                      </a:cubicBezTo>
                      <a:cubicBezTo>
                        <a:pt x="25135" y="0"/>
                        <a:pt x="32385" y="7250"/>
                        <a:pt x="32385" y="1619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3" name="Google Shape;473;p23"/>
                <p:cNvSpPr/>
                <p:nvPr/>
              </p:nvSpPr>
              <p:spPr>
                <a:xfrm>
                  <a:off x="4410075" y="2685097"/>
                  <a:ext cx="47625" cy="47625"/>
                </a:xfrm>
                <a:custGeom>
                  <a:rect b="b" l="l" r="r" t="t"/>
                  <a:pathLst>
                    <a:path extrusionOk="0" h="47625" w="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4" name="Google Shape;474;p23"/>
                <p:cNvSpPr/>
                <p:nvPr/>
              </p:nvSpPr>
              <p:spPr>
                <a:xfrm>
                  <a:off x="4401502" y="2676525"/>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5" name="Google Shape;475;p23"/>
                <p:cNvSpPr/>
                <p:nvPr/>
              </p:nvSpPr>
              <p:spPr>
                <a:xfrm>
                  <a:off x="4394835" y="2669857"/>
                  <a:ext cx="78104" cy="78104"/>
                </a:xfrm>
                <a:custGeom>
                  <a:rect b="b" l="l" r="r" t="t"/>
                  <a:pathLst>
                    <a:path extrusionOk="0" h="78104" w="78104">
                      <a:moveTo>
                        <a:pt x="78105" y="39052"/>
                      </a:moveTo>
                      <a:cubicBezTo>
                        <a:pt x="78105" y="60621"/>
                        <a:pt x="60621" y="78105"/>
                        <a:pt x="39053" y="78105"/>
                      </a:cubicBezTo>
                      <a:cubicBezTo>
                        <a:pt x="17484" y="78105"/>
                        <a:pt x="0" y="60621"/>
                        <a:pt x="0" y="39052"/>
                      </a:cubicBezTo>
                      <a:cubicBezTo>
                        <a:pt x="0" y="17484"/>
                        <a:pt x="17484" y="0"/>
                        <a:pt x="39053" y="0"/>
                      </a:cubicBezTo>
                      <a:cubicBezTo>
                        <a:pt x="60621" y="0"/>
                        <a:pt x="78105" y="17484"/>
                        <a:pt x="78105" y="3905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76" name="Google Shape;476;p23"/>
              <p:cNvGrpSpPr/>
              <p:nvPr/>
            </p:nvGrpSpPr>
            <p:grpSpPr>
              <a:xfrm>
                <a:off x="4623435" y="2482215"/>
                <a:ext cx="78104" cy="78104"/>
                <a:chOff x="4623435" y="2482215"/>
                <a:chExt cx="78104" cy="78104"/>
              </a:xfrm>
            </p:grpSpPr>
            <p:sp>
              <p:nvSpPr>
                <p:cNvPr id="477" name="Google Shape;477;p23"/>
                <p:cNvSpPr/>
                <p:nvPr/>
              </p:nvSpPr>
              <p:spPr>
                <a:xfrm>
                  <a:off x="4646295" y="2505075"/>
                  <a:ext cx="32384" cy="32384"/>
                </a:xfrm>
                <a:custGeom>
                  <a:rect b="b" l="l" r="r" t="t"/>
                  <a:pathLst>
                    <a:path extrusionOk="0" h="32384" w="32384">
                      <a:moveTo>
                        <a:pt x="32385" y="16192"/>
                      </a:moveTo>
                      <a:cubicBezTo>
                        <a:pt x="32385" y="25135"/>
                        <a:pt x="25135" y="32385"/>
                        <a:pt x="16193" y="32385"/>
                      </a:cubicBezTo>
                      <a:cubicBezTo>
                        <a:pt x="7250" y="32385"/>
                        <a:pt x="0" y="25135"/>
                        <a:pt x="0" y="16192"/>
                      </a:cubicBezTo>
                      <a:cubicBezTo>
                        <a:pt x="0" y="7250"/>
                        <a:pt x="7250" y="0"/>
                        <a:pt x="16193" y="0"/>
                      </a:cubicBezTo>
                      <a:cubicBezTo>
                        <a:pt x="25135" y="0"/>
                        <a:pt x="32385" y="7250"/>
                        <a:pt x="32385" y="1619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8" name="Google Shape;478;p23"/>
                <p:cNvSpPr/>
                <p:nvPr/>
              </p:nvSpPr>
              <p:spPr>
                <a:xfrm>
                  <a:off x="4638675" y="2497455"/>
                  <a:ext cx="47625" cy="47625"/>
                </a:xfrm>
                <a:custGeom>
                  <a:rect b="b" l="l" r="r" t="t"/>
                  <a:pathLst>
                    <a:path extrusionOk="0" h="47625" w="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9" name="Google Shape;479;p23"/>
                <p:cNvSpPr/>
                <p:nvPr/>
              </p:nvSpPr>
              <p:spPr>
                <a:xfrm>
                  <a:off x="4630102" y="2488882"/>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0" name="Google Shape;480;p23"/>
                <p:cNvSpPr/>
                <p:nvPr/>
              </p:nvSpPr>
              <p:spPr>
                <a:xfrm>
                  <a:off x="4623435" y="2482215"/>
                  <a:ext cx="78104" cy="78104"/>
                </a:xfrm>
                <a:custGeom>
                  <a:rect b="b" l="l" r="r" t="t"/>
                  <a:pathLst>
                    <a:path extrusionOk="0" h="78104" w="78104">
                      <a:moveTo>
                        <a:pt x="78105" y="39052"/>
                      </a:moveTo>
                      <a:cubicBezTo>
                        <a:pt x="78105" y="60621"/>
                        <a:pt x="60621" y="78105"/>
                        <a:pt x="39053" y="78105"/>
                      </a:cubicBezTo>
                      <a:cubicBezTo>
                        <a:pt x="17484" y="78105"/>
                        <a:pt x="0" y="60621"/>
                        <a:pt x="0" y="39052"/>
                      </a:cubicBezTo>
                      <a:cubicBezTo>
                        <a:pt x="0" y="17484"/>
                        <a:pt x="17484" y="0"/>
                        <a:pt x="39053" y="0"/>
                      </a:cubicBezTo>
                      <a:cubicBezTo>
                        <a:pt x="60621" y="0"/>
                        <a:pt x="78105" y="17484"/>
                        <a:pt x="78105" y="3905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81" name="Google Shape;481;p23"/>
              <p:cNvGrpSpPr/>
              <p:nvPr/>
            </p:nvGrpSpPr>
            <p:grpSpPr>
              <a:xfrm>
                <a:off x="4740592" y="2571750"/>
                <a:ext cx="78104" cy="78104"/>
                <a:chOff x="4740592" y="2571750"/>
                <a:chExt cx="78104" cy="78104"/>
              </a:xfrm>
            </p:grpSpPr>
            <p:sp>
              <p:nvSpPr>
                <p:cNvPr id="482" name="Google Shape;482;p23"/>
                <p:cNvSpPr/>
                <p:nvPr/>
              </p:nvSpPr>
              <p:spPr>
                <a:xfrm>
                  <a:off x="4763452" y="2594610"/>
                  <a:ext cx="32384" cy="32384"/>
                </a:xfrm>
                <a:custGeom>
                  <a:rect b="b" l="l" r="r" t="t"/>
                  <a:pathLst>
                    <a:path extrusionOk="0" h="32384" w="32384">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3" name="Google Shape;483;p23"/>
                <p:cNvSpPr/>
                <p:nvPr/>
              </p:nvSpPr>
              <p:spPr>
                <a:xfrm>
                  <a:off x="4755832" y="2586990"/>
                  <a:ext cx="47625" cy="47625"/>
                </a:xfrm>
                <a:custGeom>
                  <a:rect b="b" l="l" r="r" t="t"/>
                  <a:pathLst>
                    <a:path extrusionOk="0" h="47625" w="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4" name="Google Shape;484;p23"/>
                <p:cNvSpPr/>
                <p:nvPr/>
              </p:nvSpPr>
              <p:spPr>
                <a:xfrm>
                  <a:off x="4747260" y="2578417"/>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5" name="Google Shape;485;p23"/>
                <p:cNvSpPr/>
                <p:nvPr/>
              </p:nvSpPr>
              <p:spPr>
                <a:xfrm>
                  <a:off x="4740592" y="2571750"/>
                  <a:ext cx="78104" cy="78104"/>
                </a:xfrm>
                <a:custGeom>
                  <a:rect b="b" l="l" r="r" t="t"/>
                  <a:pathLst>
                    <a:path extrusionOk="0" h="78104" w="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86" name="Google Shape;486;p23"/>
              <p:cNvGrpSpPr/>
              <p:nvPr/>
            </p:nvGrpSpPr>
            <p:grpSpPr>
              <a:xfrm>
                <a:off x="3861435" y="2594610"/>
                <a:ext cx="78104" cy="78104"/>
                <a:chOff x="3861435" y="2594610"/>
                <a:chExt cx="78104" cy="78104"/>
              </a:xfrm>
            </p:grpSpPr>
            <p:sp>
              <p:nvSpPr>
                <p:cNvPr id="487" name="Google Shape;487;p23"/>
                <p:cNvSpPr/>
                <p:nvPr/>
              </p:nvSpPr>
              <p:spPr>
                <a:xfrm>
                  <a:off x="3884295" y="2617470"/>
                  <a:ext cx="32384" cy="32384"/>
                </a:xfrm>
                <a:custGeom>
                  <a:rect b="b" l="l" r="r" t="t"/>
                  <a:pathLst>
                    <a:path extrusionOk="0" h="32384" w="32384">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8" name="Google Shape;488;p23"/>
                <p:cNvSpPr/>
                <p:nvPr/>
              </p:nvSpPr>
              <p:spPr>
                <a:xfrm>
                  <a:off x="3876675" y="2609850"/>
                  <a:ext cx="47625" cy="47625"/>
                </a:xfrm>
                <a:custGeom>
                  <a:rect b="b" l="l" r="r" t="t"/>
                  <a:pathLst>
                    <a:path extrusionOk="0" h="47625" w="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9" name="Google Shape;489;p23"/>
                <p:cNvSpPr/>
                <p:nvPr/>
              </p:nvSpPr>
              <p:spPr>
                <a:xfrm>
                  <a:off x="3868102" y="2601277"/>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90" name="Google Shape;490;p23"/>
                <p:cNvSpPr/>
                <p:nvPr/>
              </p:nvSpPr>
              <p:spPr>
                <a:xfrm>
                  <a:off x="3861435" y="2594610"/>
                  <a:ext cx="78104" cy="78104"/>
                </a:xfrm>
                <a:custGeom>
                  <a:rect b="b" l="l" r="r" t="t"/>
                  <a:pathLst>
                    <a:path extrusionOk="0" h="78104" w="78104">
                      <a:moveTo>
                        <a:pt x="78105" y="39053"/>
                      </a:moveTo>
                      <a:cubicBezTo>
                        <a:pt x="78105" y="60621"/>
                        <a:pt x="60621" y="78105"/>
                        <a:pt x="39053" y="78105"/>
                      </a:cubicBezTo>
                      <a:cubicBezTo>
                        <a:pt x="17484" y="78105"/>
                        <a:pt x="0" y="60621"/>
                        <a:pt x="0" y="39053"/>
                      </a:cubicBezTo>
                      <a:cubicBezTo>
                        <a:pt x="0" y="17484"/>
                        <a:pt x="17484" y="0"/>
                        <a:pt x="39053" y="0"/>
                      </a:cubicBezTo>
                      <a:cubicBezTo>
                        <a:pt x="60621" y="0"/>
                        <a:pt x="78105" y="17484"/>
                        <a:pt x="78105" y="3905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91" name="Google Shape;491;p23"/>
              <p:cNvGrpSpPr/>
              <p:nvPr/>
            </p:nvGrpSpPr>
            <p:grpSpPr>
              <a:xfrm>
                <a:off x="4324350" y="2787015"/>
                <a:ext cx="78104" cy="78104"/>
                <a:chOff x="4324350" y="2787015"/>
                <a:chExt cx="78104" cy="78104"/>
              </a:xfrm>
            </p:grpSpPr>
            <p:sp>
              <p:nvSpPr>
                <p:cNvPr id="492" name="Google Shape;492;p23"/>
                <p:cNvSpPr/>
                <p:nvPr/>
              </p:nvSpPr>
              <p:spPr>
                <a:xfrm>
                  <a:off x="4347210" y="2809875"/>
                  <a:ext cx="32384" cy="32384"/>
                </a:xfrm>
                <a:custGeom>
                  <a:rect b="b" l="l" r="r" t="t"/>
                  <a:pathLst>
                    <a:path extrusionOk="0" h="32384" w="32384">
                      <a:moveTo>
                        <a:pt x="32385" y="16192"/>
                      </a:moveTo>
                      <a:cubicBezTo>
                        <a:pt x="32385" y="25135"/>
                        <a:pt x="25135" y="32385"/>
                        <a:pt x="16193" y="32385"/>
                      </a:cubicBezTo>
                      <a:cubicBezTo>
                        <a:pt x="7250" y="32385"/>
                        <a:pt x="0" y="25135"/>
                        <a:pt x="0" y="16192"/>
                      </a:cubicBezTo>
                      <a:cubicBezTo>
                        <a:pt x="0" y="7250"/>
                        <a:pt x="7250" y="0"/>
                        <a:pt x="16193" y="0"/>
                      </a:cubicBezTo>
                      <a:cubicBezTo>
                        <a:pt x="25135" y="0"/>
                        <a:pt x="32385" y="7250"/>
                        <a:pt x="32385" y="1619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93" name="Google Shape;493;p23"/>
                <p:cNvSpPr/>
                <p:nvPr/>
              </p:nvSpPr>
              <p:spPr>
                <a:xfrm>
                  <a:off x="4339590" y="2802255"/>
                  <a:ext cx="47625" cy="47625"/>
                </a:xfrm>
                <a:custGeom>
                  <a:rect b="b" l="l" r="r" t="t"/>
                  <a:pathLst>
                    <a:path extrusionOk="0" h="47625" w="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94" name="Google Shape;494;p23"/>
                <p:cNvSpPr/>
                <p:nvPr/>
              </p:nvSpPr>
              <p:spPr>
                <a:xfrm>
                  <a:off x="4331017" y="2793682"/>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95" name="Google Shape;495;p23"/>
                <p:cNvSpPr/>
                <p:nvPr/>
              </p:nvSpPr>
              <p:spPr>
                <a:xfrm>
                  <a:off x="4324350" y="2787015"/>
                  <a:ext cx="78104" cy="78104"/>
                </a:xfrm>
                <a:custGeom>
                  <a:rect b="b" l="l" r="r" t="t"/>
                  <a:pathLst>
                    <a:path extrusionOk="0" h="78104" w="78104">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96" name="Google Shape;496;p23"/>
              <p:cNvGrpSpPr/>
              <p:nvPr/>
            </p:nvGrpSpPr>
            <p:grpSpPr>
              <a:xfrm>
                <a:off x="4174807" y="3352800"/>
                <a:ext cx="78104" cy="78104"/>
                <a:chOff x="4174807" y="3352800"/>
                <a:chExt cx="78104" cy="78104"/>
              </a:xfrm>
            </p:grpSpPr>
            <p:sp>
              <p:nvSpPr>
                <p:cNvPr id="497" name="Google Shape;497;p23"/>
                <p:cNvSpPr/>
                <p:nvPr/>
              </p:nvSpPr>
              <p:spPr>
                <a:xfrm>
                  <a:off x="4197667" y="3375660"/>
                  <a:ext cx="32384" cy="32384"/>
                </a:xfrm>
                <a:custGeom>
                  <a:rect b="b" l="l" r="r" t="t"/>
                  <a:pathLst>
                    <a:path extrusionOk="0" h="32384" w="32384">
                      <a:moveTo>
                        <a:pt x="32385" y="16193"/>
                      </a:moveTo>
                      <a:cubicBezTo>
                        <a:pt x="32385" y="25135"/>
                        <a:pt x="25136" y="32385"/>
                        <a:pt x="16193" y="32385"/>
                      </a:cubicBezTo>
                      <a:cubicBezTo>
                        <a:pt x="7250" y="32385"/>
                        <a:pt x="0" y="25135"/>
                        <a:pt x="0" y="16193"/>
                      </a:cubicBezTo>
                      <a:cubicBezTo>
                        <a:pt x="0" y="7250"/>
                        <a:pt x="7250" y="0"/>
                        <a:pt x="16193" y="0"/>
                      </a:cubicBezTo>
                      <a:cubicBezTo>
                        <a:pt x="25136" y="0"/>
                        <a:pt x="32385" y="7250"/>
                        <a:pt x="32385" y="1619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98" name="Google Shape;498;p23"/>
                <p:cNvSpPr/>
                <p:nvPr/>
              </p:nvSpPr>
              <p:spPr>
                <a:xfrm>
                  <a:off x="4190047" y="3368040"/>
                  <a:ext cx="47625" cy="47625"/>
                </a:xfrm>
                <a:custGeom>
                  <a:rect b="b" l="l" r="r" t="t"/>
                  <a:pathLst>
                    <a:path extrusionOk="0" h="47625" w="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99" name="Google Shape;499;p23"/>
                <p:cNvSpPr/>
                <p:nvPr/>
              </p:nvSpPr>
              <p:spPr>
                <a:xfrm>
                  <a:off x="4181475" y="3359467"/>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0" name="Google Shape;500;p23"/>
                <p:cNvSpPr/>
                <p:nvPr/>
              </p:nvSpPr>
              <p:spPr>
                <a:xfrm>
                  <a:off x="4174807" y="3352800"/>
                  <a:ext cx="78104" cy="78104"/>
                </a:xfrm>
                <a:custGeom>
                  <a:rect b="b" l="l" r="r" t="t"/>
                  <a:pathLst>
                    <a:path extrusionOk="0" h="78104" w="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501" name="Google Shape;501;p23"/>
              <p:cNvGrpSpPr/>
              <p:nvPr/>
            </p:nvGrpSpPr>
            <p:grpSpPr>
              <a:xfrm>
                <a:off x="4348162" y="3576637"/>
                <a:ext cx="78104" cy="78105"/>
                <a:chOff x="4348162" y="3576637"/>
                <a:chExt cx="78104" cy="78105"/>
              </a:xfrm>
            </p:grpSpPr>
            <p:sp>
              <p:nvSpPr>
                <p:cNvPr id="502" name="Google Shape;502;p23"/>
                <p:cNvSpPr/>
                <p:nvPr/>
              </p:nvSpPr>
              <p:spPr>
                <a:xfrm>
                  <a:off x="4371022" y="3599497"/>
                  <a:ext cx="32384" cy="32384"/>
                </a:xfrm>
                <a:custGeom>
                  <a:rect b="b" l="l" r="r" t="t"/>
                  <a:pathLst>
                    <a:path extrusionOk="0" h="32384" w="32384">
                      <a:moveTo>
                        <a:pt x="32385" y="16193"/>
                      </a:moveTo>
                      <a:cubicBezTo>
                        <a:pt x="32385" y="25135"/>
                        <a:pt x="25135" y="32385"/>
                        <a:pt x="16193" y="32385"/>
                      </a:cubicBezTo>
                      <a:cubicBezTo>
                        <a:pt x="7250" y="32385"/>
                        <a:pt x="0" y="25136"/>
                        <a:pt x="0" y="16193"/>
                      </a:cubicBezTo>
                      <a:cubicBezTo>
                        <a:pt x="0" y="7250"/>
                        <a:pt x="7250" y="0"/>
                        <a:pt x="16193" y="0"/>
                      </a:cubicBezTo>
                      <a:cubicBezTo>
                        <a:pt x="25135" y="0"/>
                        <a:pt x="32385" y="7249"/>
                        <a:pt x="32385" y="1619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3" name="Google Shape;503;p23"/>
                <p:cNvSpPr/>
                <p:nvPr/>
              </p:nvSpPr>
              <p:spPr>
                <a:xfrm>
                  <a:off x="4363402" y="3591877"/>
                  <a:ext cx="47625" cy="47625"/>
                </a:xfrm>
                <a:custGeom>
                  <a:rect b="b" l="l" r="r" t="t"/>
                  <a:pathLst>
                    <a:path extrusionOk="0" h="47625" w="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4" name="Google Shape;504;p23"/>
                <p:cNvSpPr/>
                <p:nvPr/>
              </p:nvSpPr>
              <p:spPr>
                <a:xfrm>
                  <a:off x="4354830" y="3583305"/>
                  <a:ext cx="64770" cy="64769"/>
                </a:xfrm>
                <a:custGeom>
                  <a:rect b="b" l="l" r="r" t="t"/>
                  <a:pathLst>
                    <a:path extrusionOk="0" h="64769"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5" name="Google Shape;505;p23"/>
                <p:cNvSpPr/>
                <p:nvPr/>
              </p:nvSpPr>
              <p:spPr>
                <a:xfrm>
                  <a:off x="4348162" y="3576637"/>
                  <a:ext cx="78104" cy="78105"/>
                </a:xfrm>
                <a:custGeom>
                  <a:rect b="b" l="l" r="r" t="t"/>
                  <a:pathLst>
                    <a:path extrusionOk="0" h="78105" w="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506" name="Google Shape;506;p23"/>
              <p:cNvGrpSpPr/>
              <p:nvPr/>
            </p:nvGrpSpPr>
            <p:grpSpPr>
              <a:xfrm>
                <a:off x="4614862" y="3020377"/>
                <a:ext cx="78104" cy="78104"/>
                <a:chOff x="4614862" y="3020377"/>
                <a:chExt cx="78104" cy="78104"/>
              </a:xfrm>
            </p:grpSpPr>
            <p:sp>
              <p:nvSpPr>
                <p:cNvPr id="507" name="Google Shape;507;p23"/>
                <p:cNvSpPr/>
                <p:nvPr/>
              </p:nvSpPr>
              <p:spPr>
                <a:xfrm>
                  <a:off x="4637722" y="3043237"/>
                  <a:ext cx="32384" cy="32384"/>
                </a:xfrm>
                <a:custGeom>
                  <a:rect b="b" l="l" r="r" t="t"/>
                  <a:pathLst>
                    <a:path extrusionOk="0" h="32384" w="32384">
                      <a:moveTo>
                        <a:pt x="32385" y="16192"/>
                      </a:moveTo>
                      <a:cubicBezTo>
                        <a:pt x="32385" y="25135"/>
                        <a:pt x="25135" y="32385"/>
                        <a:pt x="16193" y="32385"/>
                      </a:cubicBezTo>
                      <a:cubicBezTo>
                        <a:pt x="7250" y="32385"/>
                        <a:pt x="0" y="25135"/>
                        <a:pt x="0" y="16192"/>
                      </a:cubicBezTo>
                      <a:cubicBezTo>
                        <a:pt x="0" y="7250"/>
                        <a:pt x="7250" y="0"/>
                        <a:pt x="16193" y="0"/>
                      </a:cubicBezTo>
                      <a:cubicBezTo>
                        <a:pt x="25135" y="0"/>
                        <a:pt x="32385" y="7250"/>
                        <a:pt x="32385" y="1619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8" name="Google Shape;508;p23"/>
                <p:cNvSpPr/>
                <p:nvPr/>
              </p:nvSpPr>
              <p:spPr>
                <a:xfrm>
                  <a:off x="4630102" y="3035617"/>
                  <a:ext cx="47625" cy="47625"/>
                </a:xfrm>
                <a:custGeom>
                  <a:rect b="b" l="l" r="r" t="t"/>
                  <a:pathLst>
                    <a:path extrusionOk="0" h="47625" w="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9" name="Google Shape;509;p23"/>
                <p:cNvSpPr/>
                <p:nvPr/>
              </p:nvSpPr>
              <p:spPr>
                <a:xfrm>
                  <a:off x="4621530" y="3027045"/>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10" name="Google Shape;510;p23"/>
                <p:cNvSpPr/>
                <p:nvPr/>
              </p:nvSpPr>
              <p:spPr>
                <a:xfrm>
                  <a:off x="4614862" y="3020377"/>
                  <a:ext cx="78104" cy="78104"/>
                </a:xfrm>
                <a:custGeom>
                  <a:rect b="b" l="l" r="r" t="t"/>
                  <a:pathLst>
                    <a:path extrusionOk="0" h="78104" w="78104">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511" name="Google Shape;511;p23"/>
              <p:cNvGrpSpPr/>
              <p:nvPr/>
            </p:nvGrpSpPr>
            <p:grpSpPr>
              <a:xfrm>
                <a:off x="4497705" y="2885122"/>
                <a:ext cx="78104" cy="78104"/>
                <a:chOff x="4497705" y="2885122"/>
                <a:chExt cx="78104" cy="78104"/>
              </a:xfrm>
            </p:grpSpPr>
            <p:sp>
              <p:nvSpPr>
                <p:cNvPr id="512" name="Google Shape;512;p23"/>
                <p:cNvSpPr/>
                <p:nvPr/>
              </p:nvSpPr>
              <p:spPr>
                <a:xfrm>
                  <a:off x="4520565" y="2907982"/>
                  <a:ext cx="32384" cy="32384"/>
                </a:xfrm>
                <a:custGeom>
                  <a:rect b="b" l="l" r="r" t="t"/>
                  <a:pathLst>
                    <a:path extrusionOk="0" h="32384" w="32384">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13" name="Google Shape;513;p23"/>
                <p:cNvSpPr/>
                <p:nvPr/>
              </p:nvSpPr>
              <p:spPr>
                <a:xfrm>
                  <a:off x="4512945" y="2900362"/>
                  <a:ext cx="47625" cy="47625"/>
                </a:xfrm>
                <a:custGeom>
                  <a:rect b="b" l="l" r="r" t="t"/>
                  <a:pathLst>
                    <a:path extrusionOk="0" h="47625" w="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14" name="Google Shape;514;p23"/>
                <p:cNvSpPr/>
                <p:nvPr/>
              </p:nvSpPr>
              <p:spPr>
                <a:xfrm>
                  <a:off x="4504372" y="2891790"/>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15" name="Google Shape;515;p23"/>
                <p:cNvSpPr/>
                <p:nvPr/>
              </p:nvSpPr>
              <p:spPr>
                <a:xfrm>
                  <a:off x="4497705" y="2885122"/>
                  <a:ext cx="78104" cy="78104"/>
                </a:xfrm>
                <a:custGeom>
                  <a:rect b="b" l="l" r="r" t="t"/>
                  <a:pathLst>
                    <a:path extrusionOk="0" h="78104" w="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516" name="Google Shape;516;p23"/>
              <p:cNvGrpSpPr/>
              <p:nvPr/>
            </p:nvGrpSpPr>
            <p:grpSpPr>
              <a:xfrm>
                <a:off x="5114925" y="2604135"/>
                <a:ext cx="78105" cy="78104"/>
                <a:chOff x="5114925" y="2604135"/>
                <a:chExt cx="78105" cy="78104"/>
              </a:xfrm>
            </p:grpSpPr>
            <p:sp>
              <p:nvSpPr>
                <p:cNvPr id="517" name="Google Shape;517;p23"/>
                <p:cNvSpPr/>
                <p:nvPr/>
              </p:nvSpPr>
              <p:spPr>
                <a:xfrm>
                  <a:off x="5137785" y="2626995"/>
                  <a:ext cx="32384" cy="32384"/>
                </a:xfrm>
                <a:custGeom>
                  <a:rect b="b" l="l" r="r" t="t"/>
                  <a:pathLst>
                    <a:path extrusionOk="0" h="32384" w="32384">
                      <a:moveTo>
                        <a:pt x="32385" y="16193"/>
                      </a:moveTo>
                      <a:cubicBezTo>
                        <a:pt x="32385" y="25135"/>
                        <a:pt x="25135" y="32385"/>
                        <a:pt x="16192" y="32385"/>
                      </a:cubicBezTo>
                      <a:cubicBezTo>
                        <a:pt x="7249" y="32385"/>
                        <a:pt x="0" y="25135"/>
                        <a:pt x="0" y="16193"/>
                      </a:cubicBezTo>
                      <a:cubicBezTo>
                        <a:pt x="0" y="7250"/>
                        <a:pt x="7249" y="0"/>
                        <a:pt x="16192" y="0"/>
                      </a:cubicBezTo>
                      <a:cubicBezTo>
                        <a:pt x="25135" y="0"/>
                        <a:pt x="32385" y="7250"/>
                        <a:pt x="32385" y="1619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18" name="Google Shape;518;p23"/>
                <p:cNvSpPr/>
                <p:nvPr/>
              </p:nvSpPr>
              <p:spPr>
                <a:xfrm>
                  <a:off x="5130165" y="2619375"/>
                  <a:ext cx="47625" cy="47625"/>
                </a:xfrm>
                <a:custGeom>
                  <a:rect b="b" l="l" r="r" t="t"/>
                  <a:pathLst>
                    <a:path extrusionOk="0" h="47625" w="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19" name="Google Shape;519;p23"/>
                <p:cNvSpPr/>
                <p:nvPr/>
              </p:nvSpPr>
              <p:spPr>
                <a:xfrm>
                  <a:off x="5121592" y="2610802"/>
                  <a:ext cx="64769" cy="64770"/>
                </a:xfrm>
                <a:custGeom>
                  <a:rect b="b" l="l" r="r" t="t"/>
                  <a:pathLst>
                    <a:path extrusionOk="0" h="64770" w="64769">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0" name="Google Shape;520;p23"/>
                <p:cNvSpPr/>
                <p:nvPr/>
              </p:nvSpPr>
              <p:spPr>
                <a:xfrm>
                  <a:off x="5114925" y="2604135"/>
                  <a:ext cx="78105" cy="78104"/>
                </a:xfrm>
                <a:custGeom>
                  <a:rect b="b" l="l" r="r" t="t"/>
                  <a:pathLst>
                    <a:path extrusionOk="0" h="78104" w="78105">
                      <a:moveTo>
                        <a:pt x="78105" y="39053"/>
                      </a:moveTo>
                      <a:cubicBezTo>
                        <a:pt x="78105" y="60621"/>
                        <a:pt x="60621" y="78105"/>
                        <a:pt x="39053" y="78105"/>
                      </a:cubicBezTo>
                      <a:cubicBezTo>
                        <a:pt x="17484" y="78105"/>
                        <a:pt x="0" y="60621"/>
                        <a:pt x="0" y="39053"/>
                      </a:cubicBezTo>
                      <a:cubicBezTo>
                        <a:pt x="0" y="17484"/>
                        <a:pt x="17484" y="0"/>
                        <a:pt x="39053" y="0"/>
                      </a:cubicBezTo>
                      <a:cubicBezTo>
                        <a:pt x="60621" y="0"/>
                        <a:pt x="78105" y="17484"/>
                        <a:pt x="78105" y="3905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521" name="Google Shape;521;p23"/>
              <p:cNvGrpSpPr/>
              <p:nvPr/>
            </p:nvGrpSpPr>
            <p:grpSpPr>
              <a:xfrm>
                <a:off x="5245417" y="2604135"/>
                <a:ext cx="78105" cy="78104"/>
                <a:chOff x="5245417" y="2604135"/>
                <a:chExt cx="78105" cy="78104"/>
              </a:xfrm>
            </p:grpSpPr>
            <p:sp>
              <p:nvSpPr>
                <p:cNvPr id="522" name="Google Shape;522;p23"/>
                <p:cNvSpPr/>
                <p:nvPr/>
              </p:nvSpPr>
              <p:spPr>
                <a:xfrm>
                  <a:off x="5268277" y="2626995"/>
                  <a:ext cx="32384" cy="32384"/>
                </a:xfrm>
                <a:custGeom>
                  <a:rect b="b" l="l" r="r" t="t"/>
                  <a:pathLst>
                    <a:path extrusionOk="0" h="32384" w="32384">
                      <a:moveTo>
                        <a:pt x="32385" y="16193"/>
                      </a:moveTo>
                      <a:cubicBezTo>
                        <a:pt x="32385" y="25135"/>
                        <a:pt x="25135" y="32385"/>
                        <a:pt x="16192" y="32385"/>
                      </a:cubicBezTo>
                      <a:cubicBezTo>
                        <a:pt x="7250" y="32385"/>
                        <a:pt x="0" y="25135"/>
                        <a:pt x="0" y="16193"/>
                      </a:cubicBezTo>
                      <a:cubicBezTo>
                        <a:pt x="0" y="7250"/>
                        <a:pt x="7249" y="0"/>
                        <a:pt x="16192" y="0"/>
                      </a:cubicBezTo>
                      <a:cubicBezTo>
                        <a:pt x="25135" y="0"/>
                        <a:pt x="32385" y="7250"/>
                        <a:pt x="32385" y="1619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3" name="Google Shape;523;p23"/>
                <p:cNvSpPr/>
                <p:nvPr/>
              </p:nvSpPr>
              <p:spPr>
                <a:xfrm>
                  <a:off x="5260657" y="2619375"/>
                  <a:ext cx="47625" cy="47625"/>
                </a:xfrm>
                <a:custGeom>
                  <a:rect b="b" l="l" r="r" t="t"/>
                  <a:pathLst>
                    <a:path extrusionOk="0" h="47625" w="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4" name="Google Shape;524;p23"/>
                <p:cNvSpPr/>
                <p:nvPr/>
              </p:nvSpPr>
              <p:spPr>
                <a:xfrm>
                  <a:off x="5252085" y="2610802"/>
                  <a:ext cx="64769" cy="64770"/>
                </a:xfrm>
                <a:custGeom>
                  <a:rect b="b" l="l" r="r" t="t"/>
                  <a:pathLst>
                    <a:path extrusionOk="0" h="64770" w="64769">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5" name="Google Shape;525;p23"/>
                <p:cNvSpPr/>
                <p:nvPr/>
              </p:nvSpPr>
              <p:spPr>
                <a:xfrm>
                  <a:off x="5245417" y="2604135"/>
                  <a:ext cx="78105" cy="78104"/>
                </a:xfrm>
                <a:custGeom>
                  <a:rect b="b" l="l" r="r" t="t"/>
                  <a:pathLst>
                    <a:path extrusionOk="0" h="78104" w="78105">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526" name="Google Shape;526;p23"/>
              <p:cNvGrpSpPr/>
              <p:nvPr/>
            </p:nvGrpSpPr>
            <p:grpSpPr>
              <a:xfrm>
                <a:off x="5447347" y="2726055"/>
                <a:ext cx="78105" cy="78104"/>
                <a:chOff x="5447347" y="2726055"/>
                <a:chExt cx="78105" cy="78104"/>
              </a:xfrm>
            </p:grpSpPr>
            <p:sp>
              <p:nvSpPr>
                <p:cNvPr id="527" name="Google Shape;527;p23"/>
                <p:cNvSpPr/>
                <p:nvPr/>
              </p:nvSpPr>
              <p:spPr>
                <a:xfrm>
                  <a:off x="5470207" y="2748915"/>
                  <a:ext cx="32384" cy="32384"/>
                </a:xfrm>
                <a:custGeom>
                  <a:rect b="b" l="l" r="r" t="t"/>
                  <a:pathLst>
                    <a:path extrusionOk="0" h="32384" w="32384">
                      <a:moveTo>
                        <a:pt x="32385" y="16193"/>
                      </a:moveTo>
                      <a:cubicBezTo>
                        <a:pt x="32385" y="25135"/>
                        <a:pt x="25136" y="32385"/>
                        <a:pt x="16193" y="32385"/>
                      </a:cubicBezTo>
                      <a:cubicBezTo>
                        <a:pt x="7250" y="32385"/>
                        <a:pt x="0" y="25135"/>
                        <a:pt x="0" y="16193"/>
                      </a:cubicBezTo>
                      <a:cubicBezTo>
                        <a:pt x="0" y="7250"/>
                        <a:pt x="7249" y="0"/>
                        <a:pt x="16193" y="0"/>
                      </a:cubicBezTo>
                      <a:cubicBezTo>
                        <a:pt x="25135" y="0"/>
                        <a:pt x="32385" y="7250"/>
                        <a:pt x="32385" y="1619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8" name="Google Shape;528;p23"/>
                <p:cNvSpPr/>
                <p:nvPr/>
              </p:nvSpPr>
              <p:spPr>
                <a:xfrm>
                  <a:off x="5462587" y="2741295"/>
                  <a:ext cx="47625" cy="47625"/>
                </a:xfrm>
                <a:custGeom>
                  <a:rect b="b" l="l" r="r" t="t"/>
                  <a:pathLst>
                    <a:path extrusionOk="0" h="47625" w="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9" name="Google Shape;529;p23"/>
                <p:cNvSpPr/>
                <p:nvPr/>
              </p:nvSpPr>
              <p:spPr>
                <a:xfrm>
                  <a:off x="5454015" y="2732722"/>
                  <a:ext cx="64769" cy="64770"/>
                </a:xfrm>
                <a:custGeom>
                  <a:rect b="b" l="l" r="r" t="t"/>
                  <a:pathLst>
                    <a:path extrusionOk="0" h="64770" w="64769">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0" name="Google Shape;530;p23"/>
                <p:cNvSpPr/>
                <p:nvPr/>
              </p:nvSpPr>
              <p:spPr>
                <a:xfrm>
                  <a:off x="5447347" y="2726055"/>
                  <a:ext cx="78105" cy="78104"/>
                </a:xfrm>
                <a:custGeom>
                  <a:rect b="b" l="l" r="r" t="t"/>
                  <a:pathLst>
                    <a:path extrusionOk="0" h="78104" w="78105">
                      <a:moveTo>
                        <a:pt x="78105" y="39053"/>
                      </a:moveTo>
                      <a:cubicBezTo>
                        <a:pt x="78105" y="60621"/>
                        <a:pt x="60621" y="78105"/>
                        <a:pt x="39053" y="78105"/>
                      </a:cubicBezTo>
                      <a:cubicBezTo>
                        <a:pt x="17484" y="78105"/>
                        <a:pt x="0" y="60621"/>
                        <a:pt x="0" y="39053"/>
                      </a:cubicBezTo>
                      <a:cubicBezTo>
                        <a:pt x="0" y="17484"/>
                        <a:pt x="17484" y="0"/>
                        <a:pt x="39053" y="0"/>
                      </a:cubicBezTo>
                      <a:cubicBezTo>
                        <a:pt x="60621" y="0"/>
                        <a:pt x="78105" y="17484"/>
                        <a:pt x="78105" y="3905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531" name="Google Shape;531;p23"/>
              <p:cNvGrpSpPr/>
              <p:nvPr/>
            </p:nvGrpSpPr>
            <p:grpSpPr>
              <a:xfrm>
                <a:off x="4899660" y="2327910"/>
                <a:ext cx="78105" cy="78104"/>
                <a:chOff x="4899660" y="2327910"/>
                <a:chExt cx="78105" cy="78104"/>
              </a:xfrm>
            </p:grpSpPr>
            <p:sp>
              <p:nvSpPr>
                <p:cNvPr id="532" name="Google Shape;532;p23"/>
                <p:cNvSpPr/>
                <p:nvPr/>
              </p:nvSpPr>
              <p:spPr>
                <a:xfrm>
                  <a:off x="4922520" y="2350770"/>
                  <a:ext cx="32384" cy="32384"/>
                </a:xfrm>
                <a:custGeom>
                  <a:rect b="b" l="l" r="r" t="t"/>
                  <a:pathLst>
                    <a:path extrusionOk="0" h="32384" w="32384">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3" name="Google Shape;533;p23"/>
                <p:cNvSpPr/>
                <p:nvPr/>
              </p:nvSpPr>
              <p:spPr>
                <a:xfrm>
                  <a:off x="4914900" y="2343150"/>
                  <a:ext cx="47625" cy="47625"/>
                </a:xfrm>
                <a:custGeom>
                  <a:rect b="b" l="l" r="r" t="t"/>
                  <a:pathLst>
                    <a:path extrusionOk="0" h="47625" w="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4" name="Google Shape;534;p23"/>
                <p:cNvSpPr/>
                <p:nvPr/>
              </p:nvSpPr>
              <p:spPr>
                <a:xfrm>
                  <a:off x="4906327" y="2334577"/>
                  <a:ext cx="64769" cy="64770"/>
                </a:xfrm>
                <a:custGeom>
                  <a:rect b="b" l="l" r="r" t="t"/>
                  <a:pathLst>
                    <a:path extrusionOk="0" h="64770" w="64769">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5" name="Google Shape;535;p23"/>
                <p:cNvSpPr/>
                <p:nvPr/>
              </p:nvSpPr>
              <p:spPr>
                <a:xfrm>
                  <a:off x="4899660" y="2327910"/>
                  <a:ext cx="78105" cy="78104"/>
                </a:xfrm>
                <a:custGeom>
                  <a:rect b="b" l="l" r="r" t="t"/>
                  <a:pathLst>
                    <a:path extrusionOk="0" h="78104" w="78105">
                      <a:moveTo>
                        <a:pt x="78105" y="39053"/>
                      </a:moveTo>
                      <a:cubicBezTo>
                        <a:pt x="78105" y="60621"/>
                        <a:pt x="60621" y="78105"/>
                        <a:pt x="39053" y="78105"/>
                      </a:cubicBezTo>
                      <a:cubicBezTo>
                        <a:pt x="17484" y="78105"/>
                        <a:pt x="0" y="60621"/>
                        <a:pt x="0" y="39053"/>
                      </a:cubicBezTo>
                      <a:cubicBezTo>
                        <a:pt x="0" y="17484"/>
                        <a:pt x="17484" y="0"/>
                        <a:pt x="39053" y="0"/>
                      </a:cubicBezTo>
                      <a:cubicBezTo>
                        <a:pt x="60621" y="0"/>
                        <a:pt x="78105" y="17484"/>
                        <a:pt x="78105" y="3905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536" name="Google Shape;536;p23"/>
              <p:cNvGrpSpPr/>
              <p:nvPr/>
            </p:nvGrpSpPr>
            <p:grpSpPr>
              <a:xfrm>
                <a:off x="4773930" y="2324100"/>
                <a:ext cx="78104" cy="78104"/>
                <a:chOff x="4773930" y="2324100"/>
                <a:chExt cx="78104" cy="78104"/>
              </a:xfrm>
            </p:grpSpPr>
            <p:sp>
              <p:nvSpPr>
                <p:cNvPr id="537" name="Google Shape;537;p23"/>
                <p:cNvSpPr/>
                <p:nvPr/>
              </p:nvSpPr>
              <p:spPr>
                <a:xfrm>
                  <a:off x="4796790" y="2346960"/>
                  <a:ext cx="32384" cy="32384"/>
                </a:xfrm>
                <a:custGeom>
                  <a:rect b="b" l="l" r="r" t="t"/>
                  <a:pathLst>
                    <a:path extrusionOk="0" h="32384" w="32384">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8" name="Google Shape;538;p23"/>
                <p:cNvSpPr/>
                <p:nvPr/>
              </p:nvSpPr>
              <p:spPr>
                <a:xfrm>
                  <a:off x="4789170" y="2339340"/>
                  <a:ext cx="47625" cy="47625"/>
                </a:xfrm>
                <a:custGeom>
                  <a:rect b="b" l="l" r="r" t="t"/>
                  <a:pathLst>
                    <a:path extrusionOk="0" h="47625" w="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9" name="Google Shape;539;p23"/>
                <p:cNvSpPr/>
                <p:nvPr/>
              </p:nvSpPr>
              <p:spPr>
                <a:xfrm>
                  <a:off x="4780597" y="2330767"/>
                  <a:ext cx="64770" cy="64770"/>
                </a:xfrm>
                <a:custGeom>
                  <a:rect b="b" l="l" r="r" t="t"/>
                  <a:pathLst>
                    <a:path extrusionOk="0" h="64770" w="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40" name="Google Shape;540;p23"/>
                <p:cNvSpPr/>
                <p:nvPr/>
              </p:nvSpPr>
              <p:spPr>
                <a:xfrm>
                  <a:off x="4773930" y="2324100"/>
                  <a:ext cx="78104" cy="78104"/>
                </a:xfrm>
                <a:custGeom>
                  <a:rect b="b" l="l" r="r" t="t"/>
                  <a:pathLst>
                    <a:path extrusionOk="0" h="78104" w="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541" name="Google Shape;541;p23"/>
              <p:cNvGrpSpPr/>
              <p:nvPr/>
            </p:nvGrpSpPr>
            <p:grpSpPr>
              <a:xfrm>
                <a:off x="5007292" y="2043112"/>
                <a:ext cx="78105" cy="78104"/>
                <a:chOff x="5007292" y="2043112"/>
                <a:chExt cx="78105" cy="78104"/>
              </a:xfrm>
            </p:grpSpPr>
            <p:sp>
              <p:nvSpPr>
                <p:cNvPr id="542" name="Google Shape;542;p23"/>
                <p:cNvSpPr/>
                <p:nvPr/>
              </p:nvSpPr>
              <p:spPr>
                <a:xfrm>
                  <a:off x="5030152" y="2065972"/>
                  <a:ext cx="32384" cy="32385"/>
                </a:xfrm>
                <a:custGeom>
                  <a:rect b="b" l="l" r="r" t="t"/>
                  <a:pathLst>
                    <a:path extrusionOk="0" h="32385" w="32384">
                      <a:moveTo>
                        <a:pt x="32385" y="16192"/>
                      </a:moveTo>
                      <a:cubicBezTo>
                        <a:pt x="32385" y="25135"/>
                        <a:pt x="25135" y="32385"/>
                        <a:pt x="16192" y="32385"/>
                      </a:cubicBezTo>
                      <a:cubicBezTo>
                        <a:pt x="7250" y="32385"/>
                        <a:pt x="0" y="25135"/>
                        <a:pt x="0" y="16192"/>
                      </a:cubicBezTo>
                      <a:cubicBezTo>
                        <a:pt x="0" y="7250"/>
                        <a:pt x="7249" y="0"/>
                        <a:pt x="16192" y="0"/>
                      </a:cubicBezTo>
                      <a:cubicBezTo>
                        <a:pt x="25135" y="0"/>
                        <a:pt x="32385" y="7250"/>
                        <a:pt x="32385" y="1619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43" name="Google Shape;543;p23"/>
                <p:cNvSpPr/>
                <p:nvPr/>
              </p:nvSpPr>
              <p:spPr>
                <a:xfrm>
                  <a:off x="5022532" y="2058352"/>
                  <a:ext cx="47625" cy="47625"/>
                </a:xfrm>
                <a:custGeom>
                  <a:rect b="b" l="l" r="r" t="t"/>
                  <a:pathLst>
                    <a:path extrusionOk="0" h="47625" w="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44" name="Google Shape;544;p23"/>
                <p:cNvSpPr/>
                <p:nvPr/>
              </p:nvSpPr>
              <p:spPr>
                <a:xfrm>
                  <a:off x="5013960" y="2049780"/>
                  <a:ext cx="64769" cy="64770"/>
                </a:xfrm>
                <a:custGeom>
                  <a:rect b="b" l="l" r="r" t="t"/>
                  <a:pathLst>
                    <a:path extrusionOk="0" h="64770" w="64769">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45" name="Google Shape;545;p23"/>
                <p:cNvSpPr/>
                <p:nvPr/>
              </p:nvSpPr>
              <p:spPr>
                <a:xfrm>
                  <a:off x="5007292" y="2043112"/>
                  <a:ext cx="78105" cy="78104"/>
                </a:xfrm>
                <a:custGeom>
                  <a:rect b="b" l="l" r="r" t="t"/>
                  <a:pathLst>
                    <a:path extrusionOk="0" h="78104" w="78105">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solidFill>
                  <a:schemeClr val="accent2">
                    <a:alpha val="11764"/>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grpSp>
          <p:nvGrpSpPr>
            <p:cNvPr id="546" name="Google Shape;546;p23"/>
            <p:cNvGrpSpPr/>
            <p:nvPr/>
          </p:nvGrpSpPr>
          <p:grpSpPr>
            <a:xfrm>
              <a:off x="162305" y="3572852"/>
              <a:ext cx="1480871" cy="3224283"/>
              <a:chOff x="124205" y="3572852"/>
              <a:chExt cx="1480871" cy="3224283"/>
            </a:xfrm>
          </p:grpSpPr>
          <p:grpSp>
            <p:nvGrpSpPr>
              <p:cNvPr id="547" name="Google Shape;547;p23"/>
              <p:cNvGrpSpPr/>
              <p:nvPr/>
            </p:nvGrpSpPr>
            <p:grpSpPr>
              <a:xfrm>
                <a:off x="316354" y="3978616"/>
                <a:ext cx="64770" cy="2780347"/>
                <a:chOff x="316354" y="3978616"/>
                <a:chExt cx="64770" cy="2780347"/>
              </a:xfrm>
            </p:grpSpPr>
            <p:sp>
              <p:nvSpPr>
                <p:cNvPr id="548" name="Google Shape;548;p23"/>
                <p:cNvSpPr/>
                <p:nvPr/>
              </p:nvSpPr>
              <p:spPr>
                <a:xfrm>
                  <a:off x="316354" y="3978616"/>
                  <a:ext cx="64770" cy="100012"/>
                </a:xfrm>
                <a:custGeom>
                  <a:rect b="b" l="l" r="r" t="t"/>
                  <a:pathLst>
                    <a:path extrusionOk="0" h="100012" w="64770">
                      <a:moveTo>
                        <a:pt x="33337" y="0"/>
                      </a:moveTo>
                      <a:cubicBezTo>
                        <a:pt x="53340" y="952"/>
                        <a:pt x="64770" y="19050"/>
                        <a:pt x="64770" y="49530"/>
                      </a:cubicBezTo>
                      <a:cubicBezTo>
                        <a:pt x="64770" y="81915"/>
                        <a:pt x="52387" y="100012"/>
                        <a:pt x="31432" y="100012"/>
                      </a:cubicBezTo>
                      <a:cubicBezTo>
                        <a:pt x="12382" y="100012"/>
                        <a:pt x="0" y="81915"/>
                        <a:pt x="0" y="50482"/>
                      </a:cubicBezTo>
                      <a:cubicBezTo>
                        <a:pt x="0" y="18097"/>
                        <a:pt x="14287" y="0"/>
                        <a:pt x="33337" y="0"/>
                      </a:cubicBezTo>
                      <a:close/>
                      <a:moveTo>
                        <a:pt x="32385" y="10477"/>
                      </a:moveTo>
                      <a:cubicBezTo>
                        <a:pt x="20955" y="10477"/>
                        <a:pt x="12382" y="24765"/>
                        <a:pt x="12382" y="50482"/>
                      </a:cubicBezTo>
                      <a:cubicBezTo>
                        <a:pt x="12382" y="75247"/>
                        <a:pt x="20002" y="89535"/>
                        <a:pt x="32385" y="89535"/>
                      </a:cubicBezTo>
                      <a:cubicBezTo>
                        <a:pt x="45720" y="89535"/>
                        <a:pt x="52387" y="74295"/>
                        <a:pt x="52387" y="49530"/>
                      </a:cubicBezTo>
                      <a:cubicBezTo>
                        <a:pt x="52387" y="25717"/>
                        <a:pt x="46672" y="10477"/>
                        <a:pt x="32385" y="10477"/>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9" name="Google Shape;549;p23"/>
                <p:cNvSpPr/>
                <p:nvPr/>
              </p:nvSpPr>
              <p:spPr>
                <a:xfrm>
                  <a:off x="316354" y="4176736"/>
                  <a:ext cx="64770" cy="100012"/>
                </a:xfrm>
                <a:custGeom>
                  <a:rect b="b" l="l" r="r" t="t"/>
                  <a:pathLst>
                    <a:path extrusionOk="0" h="100012" w="64770">
                      <a:moveTo>
                        <a:pt x="33337" y="0"/>
                      </a:moveTo>
                      <a:cubicBezTo>
                        <a:pt x="53340" y="0"/>
                        <a:pt x="64770" y="18097"/>
                        <a:pt x="64770" y="49530"/>
                      </a:cubicBezTo>
                      <a:cubicBezTo>
                        <a:pt x="64770" y="81915"/>
                        <a:pt x="52387" y="100012"/>
                        <a:pt x="31432" y="100012"/>
                      </a:cubicBezTo>
                      <a:cubicBezTo>
                        <a:pt x="12382" y="100012"/>
                        <a:pt x="0" y="81915"/>
                        <a:pt x="0" y="50482"/>
                      </a:cubicBezTo>
                      <a:cubicBezTo>
                        <a:pt x="0" y="18097"/>
                        <a:pt x="14287" y="0"/>
                        <a:pt x="33337" y="0"/>
                      </a:cubicBezTo>
                      <a:close/>
                      <a:moveTo>
                        <a:pt x="32385" y="10477"/>
                      </a:moveTo>
                      <a:cubicBezTo>
                        <a:pt x="20955" y="10477"/>
                        <a:pt x="12382" y="24765"/>
                        <a:pt x="12382" y="50482"/>
                      </a:cubicBezTo>
                      <a:cubicBezTo>
                        <a:pt x="12382" y="75247"/>
                        <a:pt x="20002" y="89535"/>
                        <a:pt x="32385" y="89535"/>
                      </a:cubicBezTo>
                      <a:cubicBezTo>
                        <a:pt x="45720" y="89535"/>
                        <a:pt x="52387" y="74295"/>
                        <a:pt x="52387" y="49530"/>
                      </a:cubicBezTo>
                      <a:cubicBezTo>
                        <a:pt x="52387" y="25717"/>
                        <a:pt x="46672" y="10477"/>
                        <a:pt x="32385" y="10477"/>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0" name="Google Shape;550;p23"/>
                <p:cNvSpPr/>
                <p:nvPr/>
              </p:nvSpPr>
              <p:spPr>
                <a:xfrm>
                  <a:off x="331595" y="4351044"/>
                  <a:ext cx="32385" cy="97155"/>
                </a:xfrm>
                <a:custGeom>
                  <a:rect b="b" l="l" r="r" t="t"/>
                  <a:pathLst>
                    <a:path extrusionOk="0" h="97155" w="32385">
                      <a:moveTo>
                        <a:pt x="20955" y="0"/>
                      </a:moveTo>
                      <a:lnTo>
                        <a:pt x="32385" y="0"/>
                      </a:lnTo>
                      <a:lnTo>
                        <a:pt x="32385" y="97155"/>
                      </a:lnTo>
                      <a:lnTo>
                        <a:pt x="20002" y="97155"/>
                      </a:lnTo>
                      <a:lnTo>
                        <a:pt x="20002" y="12383"/>
                      </a:lnTo>
                      <a:lnTo>
                        <a:pt x="2857"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1" name="Google Shape;551;p23"/>
                <p:cNvSpPr/>
                <p:nvPr/>
              </p:nvSpPr>
              <p:spPr>
                <a:xfrm>
                  <a:off x="331595" y="4586311"/>
                  <a:ext cx="32385" cy="96202"/>
                </a:xfrm>
                <a:custGeom>
                  <a:rect b="b" l="l" r="r" t="t"/>
                  <a:pathLst>
                    <a:path extrusionOk="0" h="96202" w="32385">
                      <a:moveTo>
                        <a:pt x="20955" y="0"/>
                      </a:moveTo>
                      <a:lnTo>
                        <a:pt x="32385" y="0"/>
                      </a:lnTo>
                      <a:lnTo>
                        <a:pt x="32385" y="96202"/>
                      </a:lnTo>
                      <a:lnTo>
                        <a:pt x="20002" y="96202"/>
                      </a:lnTo>
                      <a:lnTo>
                        <a:pt x="20002" y="12382"/>
                      </a:lnTo>
                      <a:lnTo>
                        <a:pt x="2857"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2" name="Google Shape;552;p23"/>
                <p:cNvSpPr/>
                <p:nvPr/>
              </p:nvSpPr>
              <p:spPr>
                <a:xfrm>
                  <a:off x="331595" y="4821579"/>
                  <a:ext cx="32385" cy="96203"/>
                </a:xfrm>
                <a:custGeom>
                  <a:rect b="b" l="l" r="r" t="t"/>
                  <a:pathLst>
                    <a:path extrusionOk="0" h="96203" w="32385">
                      <a:moveTo>
                        <a:pt x="20955" y="0"/>
                      </a:moveTo>
                      <a:lnTo>
                        <a:pt x="32385" y="0"/>
                      </a:lnTo>
                      <a:lnTo>
                        <a:pt x="32385" y="96203"/>
                      </a:lnTo>
                      <a:lnTo>
                        <a:pt x="20002" y="96203"/>
                      </a:lnTo>
                      <a:lnTo>
                        <a:pt x="20002" y="12383"/>
                      </a:lnTo>
                      <a:lnTo>
                        <a:pt x="2857"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3" name="Google Shape;553;p23"/>
                <p:cNvSpPr/>
                <p:nvPr/>
              </p:nvSpPr>
              <p:spPr>
                <a:xfrm>
                  <a:off x="316354" y="4992076"/>
                  <a:ext cx="64770" cy="100012"/>
                </a:xfrm>
                <a:custGeom>
                  <a:rect b="b" l="l" r="r" t="t"/>
                  <a:pathLst>
                    <a:path extrusionOk="0" h="100012" w="64770">
                      <a:moveTo>
                        <a:pt x="33337" y="0"/>
                      </a:moveTo>
                      <a:cubicBezTo>
                        <a:pt x="53340" y="952"/>
                        <a:pt x="64770" y="19050"/>
                        <a:pt x="64770" y="49529"/>
                      </a:cubicBezTo>
                      <a:cubicBezTo>
                        <a:pt x="64770" y="81915"/>
                        <a:pt x="52387" y="100012"/>
                        <a:pt x="31432" y="100012"/>
                      </a:cubicBezTo>
                      <a:cubicBezTo>
                        <a:pt x="12382" y="100012"/>
                        <a:pt x="0" y="81915"/>
                        <a:pt x="0" y="50482"/>
                      </a:cubicBezTo>
                      <a:cubicBezTo>
                        <a:pt x="0" y="18097"/>
                        <a:pt x="14287" y="0"/>
                        <a:pt x="33337" y="0"/>
                      </a:cubicBezTo>
                      <a:close/>
                      <a:moveTo>
                        <a:pt x="32385" y="11429"/>
                      </a:moveTo>
                      <a:cubicBezTo>
                        <a:pt x="20955" y="10477"/>
                        <a:pt x="12382" y="24765"/>
                        <a:pt x="12382" y="51435"/>
                      </a:cubicBezTo>
                      <a:cubicBezTo>
                        <a:pt x="12382" y="76200"/>
                        <a:pt x="20002" y="90487"/>
                        <a:pt x="32385" y="90487"/>
                      </a:cubicBezTo>
                      <a:cubicBezTo>
                        <a:pt x="45720" y="90487"/>
                        <a:pt x="52387" y="75247"/>
                        <a:pt x="52387" y="50482"/>
                      </a:cubicBezTo>
                      <a:cubicBezTo>
                        <a:pt x="52387" y="26670"/>
                        <a:pt x="46672" y="11429"/>
                        <a:pt x="32385" y="11429"/>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4" name="Google Shape;554;p23"/>
                <p:cNvSpPr/>
                <p:nvPr/>
              </p:nvSpPr>
              <p:spPr>
                <a:xfrm>
                  <a:off x="331595" y="5241631"/>
                  <a:ext cx="32385" cy="96203"/>
                </a:xfrm>
                <a:custGeom>
                  <a:rect b="b" l="l" r="r" t="t"/>
                  <a:pathLst>
                    <a:path extrusionOk="0" h="96203" w="32385">
                      <a:moveTo>
                        <a:pt x="20955" y="0"/>
                      </a:moveTo>
                      <a:lnTo>
                        <a:pt x="32385" y="0"/>
                      </a:lnTo>
                      <a:lnTo>
                        <a:pt x="32385" y="96203"/>
                      </a:lnTo>
                      <a:lnTo>
                        <a:pt x="20002" y="96203"/>
                      </a:lnTo>
                      <a:lnTo>
                        <a:pt x="20002" y="12383"/>
                      </a:lnTo>
                      <a:lnTo>
                        <a:pt x="2857" y="20956"/>
                      </a:lnTo>
                      <a:lnTo>
                        <a:pt x="0" y="11431"/>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5" name="Google Shape;555;p23"/>
                <p:cNvSpPr/>
                <p:nvPr/>
              </p:nvSpPr>
              <p:spPr>
                <a:xfrm>
                  <a:off x="316354" y="5436894"/>
                  <a:ext cx="64770" cy="100013"/>
                </a:xfrm>
                <a:custGeom>
                  <a:rect b="b" l="l" r="r" t="t"/>
                  <a:pathLst>
                    <a:path extrusionOk="0" h="100013" w="64770">
                      <a:moveTo>
                        <a:pt x="33337" y="0"/>
                      </a:moveTo>
                      <a:cubicBezTo>
                        <a:pt x="53340" y="953"/>
                        <a:pt x="64770" y="19050"/>
                        <a:pt x="64770" y="49530"/>
                      </a:cubicBezTo>
                      <a:cubicBezTo>
                        <a:pt x="64770" y="81915"/>
                        <a:pt x="52387" y="100013"/>
                        <a:pt x="31432" y="100013"/>
                      </a:cubicBezTo>
                      <a:cubicBezTo>
                        <a:pt x="12382" y="100013"/>
                        <a:pt x="0" y="81915"/>
                        <a:pt x="0" y="50483"/>
                      </a:cubicBezTo>
                      <a:cubicBezTo>
                        <a:pt x="0" y="18098"/>
                        <a:pt x="14287" y="0"/>
                        <a:pt x="33337" y="0"/>
                      </a:cubicBezTo>
                      <a:close/>
                      <a:moveTo>
                        <a:pt x="32385" y="11430"/>
                      </a:moveTo>
                      <a:cubicBezTo>
                        <a:pt x="20955" y="10478"/>
                        <a:pt x="12382" y="24765"/>
                        <a:pt x="12382" y="51435"/>
                      </a:cubicBezTo>
                      <a:cubicBezTo>
                        <a:pt x="12382" y="76200"/>
                        <a:pt x="20002" y="90488"/>
                        <a:pt x="32385" y="90488"/>
                      </a:cubicBezTo>
                      <a:cubicBezTo>
                        <a:pt x="45720" y="90488"/>
                        <a:pt x="52387" y="75248"/>
                        <a:pt x="52387" y="50483"/>
                      </a:cubicBezTo>
                      <a:cubicBezTo>
                        <a:pt x="52387" y="26670"/>
                        <a:pt x="46672" y="11430"/>
                        <a:pt x="32385" y="11430"/>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6" name="Google Shape;556;p23"/>
                <p:cNvSpPr/>
                <p:nvPr/>
              </p:nvSpPr>
              <p:spPr>
                <a:xfrm>
                  <a:off x="331595" y="5636919"/>
                  <a:ext cx="32385" cy="96203"/>
                </a:xfrm>
                <a:custGeom>
                  <a:rect b="b" l="l" r="r" t="t"/>
                  <a:pathLst>
                    <a:path extrusionOk="0" h="96203" w="32385">
                      <a:moveTo>
                        <a:pt x="20955" y="0"/>
                      </a:moveTo>
                      <a:lnTo>
                        <a:pt x="32385" y="0"/>
                      </a:lnTo>
                      <a:lnTo>
                        <a:pt x="32385" y="96203"/>
                      </a:lnTo>
                      <a:lnTo>
                        <a:pt x="20002" y="96203"/>
                      </a:lnTo>
                      <a:lnTo>
                        <a:pt x="20002" y="12383"/>
                      </a:lnTo>
                      <a:lnTo>
                        <a:pt x="2857"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7" name="Google Shape;557;p23"/>
                <p:cNvSpPr/>
                <p:nvPr/>
              </p:nvSpPr>
              <p:spPr>
                <a:xfrm>
                  <a:off x="316354" y="5832181"/>
                  <a:ext cx="64770" cy="100012"/>
                </a:xfrm>
                <a:custGeom>
                  <a:rect b="b" l="l" r="r" t="t"/>
                  <a:pathLst>
                    <a:path extrusionOk="0" h="100012" w="64770">
                      <a:moveTo>
                        <a:pt x="33337" y="0"/>
                      </a:moveTo>
                      <a:cubicBezTo>
                        <a:pt x="53340" y="952"/>
                        <a:pt x="64770" y="19050"/>
                        <a:pt x="64770" y="49530"/>
                      </a:cubicBezTo>
                      <a:cubicBezTo>
                        <a:pt x="64770" y="81915"/>
                        <a:pt x="52387" y="100012"/>
                        <a:pt x="31432" y="100012"/>
                      </a:cubicBezTo>
                      <a:cubicBezTo>
                        <a:pt x="12382" y="100012"/>
                        <a:pt x="0" y="81915"/>
                        <a:pt x="0" y="50482"/>
                      </a:cubicBezTo>
                      <a:cubicBezTo>
                        <a:pt x="0" y="18097"/>
                        <a:pt x="14287" y="0"/>
                        <a:pt x="33337" y="0"/>
                      </a:cubicBezTo>
                      <a:close/>
                      <a:moveTo>
                        <a:pt x="32385" y="11430"/>
                      </a:moveTo>
                      <a:cubicBezTo>
                        <a:pt x="20955" y="11430"/>
                        <a:pt x="12382" y="24765"/>
                        <a:pt x="12382" y="51435"/>
                      </a:cubicBezTo>
                      <a:cubicBezTo>
                        <a:pt x="12382" y="76200"/>
                        <a:pt x="20002" y="90487"/>
                        <a:pt x="32385" y="90487"/>
                      </a:cubicBezTo>
                      <a:cubicBezTo>
                        <a:pt x="45720" y="90487"/>
                        <a:pt x="52387" y="75247"/>
                        <a:pt x="52387" y="50482"/>
                      </a:cubicBezTo>
                      <a:cubicBezTo>
                        <a:pt x="52387" y="26670"/>
                        <a:pt x="46672" y="11430"/>
                        <a:pt x="32385" y="11430"/>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8" name="Google Shape;558;p23"/>
                <p:cNvSpPr/>
                <p:nvPr/>
              </p:nvSpPr>
              <p:spPr>
                <a:xfrm>
                  <a:off x="316354" y="6005536"/>
                  <a:ext cx="64770" cy="100012"/>
                </a:xfrm>
                <a:custGeom>
                  <a:rect b="b" l="l" r="r" t="t"/>
                  <a:pathLst>
                    <a:path extrusionOk="0" h="100012" w="64770">
                      <a:moveTo>
                        <a:pt x="33337" y="0"/>
                      </a:moveTo>
                      <a:cubicBezTo>
                        <a:pt x="53340" y="952"/>
                        <a:pt x="64770" y="19050"/>
                        <a:pt x="64770" y="49530"/>
                      </a:cubicBezTo>
                      <a:cubicBezTo>
                        <a:pt x="64770" y="81915"/>
                        <a:pt x="52387" y="100012"/>
                        <a:pt x="31432" y="100012"/>
                      </a:cubicBezTo>
                      <a:cubicBezTo>
                        <a:pt x="12382" y="100012"/>
                        <a:pt x="0" y="81915"/>
                        <a:pt x="0" y="50482"/>
                      </a:cubicBezTo>
                      <a:cubicBezTo>
                        <a:pt x="0" y="18097"/>
                        <a:pt x="14287" y="0"/>
                        <a:pt x="33337" y="0"/>
                      </a:cubicBezTo>
                      <a:close/>
                      <a:moveTo>
                        <a:pt x="32385" y="11430"/>
                      </a:moveTo>
                      <a:cubicBezTo>
                        <a:pt x="20955" y="10477"/>
                        <a:pt x="12382" y="24765"/>
                        <a:pt x="12382" y="51435"/>
                      </a:cubicBezTo>
                      <a:cubicBezTo>
                        <a:pt x="12382" y="76200"/>
                        <a:pt x="20002" y="90487"/>
                        <a:pt x="32385" y="90487"/>
                      </a:cubicBezTo>
                      <a:cubicBezTo>
                        <a:pt x="45720" y="90487"/>
                        <a:pt x="52387" y="75247"/>
                        <a:pt x="52387" y="50482"/>
                      </a:cubicBezTo>
                      <a:cubicBezTo>
                        <a:pt x="52387" y="26670"/>
                        <a:pt x="46672" y="11430"/>
                        <a:pt x="32385" y="11430"/>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9" name="Google Shape;559;p23"/>
                <p:cNvSpPr/>
                <p:nvPr/>
              </p:nvSpPr>
              <p:spPr>
                <a:xfrm>
                  <a:off x="331595" y="6217944"/>
                  <a:ext cx="32385" cy="96203"/>
                </a:xfrm>
                <a:custGeom>
                  <a:rect b="b" l="l" r="r" t="t"/>
                  <a:pathLst>
                    <a:path extrusionOk="0" h="96203" w="32385">
                      <a:moveTo>
                        <a:pt x="20955" y="0"/>
                      </a:moveTo>
                      <a:lnTo>
                        <a:pt x="32385" y="0"/>
                      </a:lnTo>
                      <a:lnTo>
                        <a:pt x="32385" y="96203"/>
                      </a:lnTo>
                      <a:lnTo>
                        <a:pt x="20002" y="96203"/>
                      </a:lnTo>
                      <a:lnTo>
                        <a:pt x="20002" y="12383"/>
                      </a:lnTo>
                      <a:lnTo>
                        <a:pt x="2857"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0" name="Google Shape;560;p23"/>
                <p:cNvSpPr/>
                <p:nvPr/>
              </p:nvSpPr>
              <p:spPr>
                <a:xfrm>
                  <a:off x="331595" y="6427494"/>
                  <a:ext cx="32385" cy="97155"/>
                </a:xfrm>
                <a:custGeom>
                  <a:rect b="b" l="l" r="r" t="t"/>
                  <a:pathLst>
                    <a:path extrusionOk="0" h="97155" w="32385">
                      <a:moveTo>
                        <a:pt x="20955" y="0"/>
                      </a:moveTo>
                      <a:lnTo>
                        <a:pt x="32385" y="0"/>
                      </a:lnTo>
                      <a:lnTo>
                        <a:pt x="32385" y="97155"/>
                      </a:lnTo>
                      <a:lnTo>
                        <a:pt x="20002" y="97155"/>
                      </a:lnTo>
                      <a:lnTo>
                        <a:pt x="20002" y="12383"/>
                      </a:lnTo>
                      <a:lnTo>
                        <a:pt x="2857"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1" name="Google Shape;561;p23"/>
                <p:cNvSpPr/>
                <p:nvPr/>
              </p:nvSpPr>
              <p:spPr>
                <a:xfrm>
                  <a:off x="331595" y="6662761"/>
                  <a:ext cx="32385" cy="96202"/>
                </a:xfrm>
                <a:custGeom>
                  <a:rect b="b" l="l" r="r" t="t"/>
                  <a:pathLst>
                    <a:path extrusionOk="0" h="96202" w="32385">
                      <a:moveTo>
                        <a:pt x="20955" y="0"/>
                      </a:moveTo>
                      <a:lnTo>
                        <a:pt x="32385" y="0"/>
                      </a:lnTo>
                      <a:lnTo>
                        <a:pt x="32385" y="96202"/>
                      </a:lnTo>
                      <a:lnTo>
                        <a:pt x="20002" y="96202"/>
                      </a:lnTo>
                      <a:lnTo>
                        <a:pt x="20002" y="12382"/>
                      </a:lnTo>
                      <a:lnTo>
                        <a:pt x="2857"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562" name="Google Shape;562;p23"/>
              <p:cNvGrpSpPr/>
              <p:nvPr/>
            </p:nvGrpSpPr>
            <p:grpSpPr>
              <a:xfrm>
                <a:off x="124205" y="3572852"/>
                <a:ext cx="64770" cy="3126104"/>
                <a:chOff x="124205" y="3572852"/>
                <a:chExt cx="64770" cy="3126104"/>
              </a:xfrm>
            </p:grpSpPr>
            <p:sp>
              <p:nvSpPr>
                <p:cNvPr id="563" name="Google Shape;563;p23"/>
                <p:cNvSpPr/>
                <p:nvPr/>
              </p:nvSpPr>
              <p:spPr>
                <a:xfrm>
                  <a:off x="139446" y="3572852"/>
                  <a:ext cx="32385" cy="96203"/>
                </a:xfrm>
                <a:custGeom>
                  <a:rect b="b" l="l" r="r" t="t"/>
                  <a:pathLst>
                    <a:path extrusionOk="0" h="96203" w="32385">
                      <a:moveTo>
                        <a:pt x="20955" y="0"/>
                      </a:moveTo>
                      <a:lnTo>
                        <a:pt x="32385" y="0"/>
                      </a:lnTo>
                      <a:lnTo>
                        <a:pt x="32385" y="96203"/>
                      </a:lnTo>
                      <a:lnTo>
                        <a:pt x="20003" y="96203"/>
                      </a:lnTo>
                      <a:lnTo>
                        <a:pt x="20003" y="12383"/>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4" name="Google Shape;564;p23"/>
                <p:cNvSpPr/>
                <p:nvPr/>
              </p:nvSpPr>
              <p:spPr>
                <a:xfrm>
                  <a:off x="124205" y="3768114"/>
                  <a:ext cx="64770" cy="100012"/>
                </a:xfrm>
                <a:custGeom>
                  <a:rect b="b" l="l" r="r" t="t"/>
                  <a:pathLst>
                    <a:path extrusionOk="0" h="100012" w="64770">
                      <a:moveTo>
                        <a:pt x="33338" y="0"/>
                      </a:moveTo>
                      <a:cubicBezTo>
                        <a:pt x="52388" y="952"/>
                        <a:pt x="64770" y="19050"/>
                        <a:pt x="64770" y="49530"/>
                      </a:cubicBezTo>
                      <a:cubicBezTo>
                        <a:pt x="64770" y="81915"/>
                        <a:pt x="52388" y="100012"/>
                        <a:pt x="31433" y="100012"/>
                      </a:cubicBezTo>
                      <a:cubicBezTo>
                        <a:pt x="12383" y="100012"/>
                        <a:pt x="0" y="81915"/>
                        <a:pt x="0" y="50482"/>
                      </a:cubicBezTo>
                      <a:cubicBezTo>
                        <a:pt x="0" y="18097"/>
                        <a:pt x="14288" y="0"/>
                        <a:pt x="33338" y="0"/>
                      </a:cubicBezTo>
                      <a:close/>
                      <a:moveTo>
                        <a:pt x="32385" y="11430"/>
                      </a:moveTo>
                      <a:cubicBezTo>
                        <a:pt x="20003" y="11430"/>
                        <a:pt x="12383" y="24765"/>
                        <a:pt x="12383" y="51435"/>
                      </a:cubicBezTo>
                      <a:cubicBezTo>
                        <a:pt x="12383" y="76200"/>
                        <a:pt x="20003" y="90487"/>
                        <a:pt x="32385" y="90487"/>
                      </a:cubicBezTo>
                      <a:cubicBezTo>
                        <a:pt x="45720" y="90487"/>
                        <a:pt x="52388" y="75247"/>
                        <a:pt x="52388" y="50482"/>
                      </a:cubicBezTo>
                      <a:cubicBezTo>
                        <a:pt x="52388" y="26670"/>
                        <a:pt x="46673" y="11430"/>
                        <a:pt x="32385" y="11430"/>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5" name="Google Shape;565;p23"/>
                <p:cNvSpPr/>
                <p:nvPr/>
              </p:nvSpPr>
              <p:spPr>
                <a:xfrm>
                  <a:off x="139446" y="3968139"/>
                  <a:ext cx="32385" cy="96202"/>
                </a:xfrm>
                <a:custGeom>
                  <a:rect b="b" l="l" r="r" t="t"/>
                  <a:pathLst>
                    <a:path extrusionOk="0" h="96202" w="32385">
                      <a:moveTo>
                        <a:pt x="20955" y="0"/>
                      </a:moveTo>
                      <a:lnTo>
                        <a:pt x="32385" y="0"/>
                      </a:lnTo>
                      <a:lnTo>
                        <a:pt x="32385" y="96202"/>
                      </a:lnTo>
                      <a:lnTo>
                        <a:pt x="20003" y="96202"/>
                      </a:lnTo>
                      <a:lnTo>
                        <a:pt x="20003" y="12382"/>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6" name="Google Shape;566;p23"/>
                <p:cNvSpPr/>
                <p:nvPr/>
              </p:nvSpPr>
              <p:spPr>
                <a:xfrm>
                  <a:off x="124205" y="4164354"/>
                  <a:ext cx="64770" cy="100012"/>
                </a:xfrm>
                <a:custGeom>
                  <a:rect b="b" l="l" r="r" t="t"/>
                  <a:pathLst>
                    <a:path extrusionOk="0" h="100012" w="64770">
                      <a:moveTo>
                        <a:pt x="33338" y="0"/>
                      </a:moveTo>
                      <a:cubicBezTo>
                        <a:pt x="52388" y="0"/>
                        <a:pt x="64770" y="18097"/>
                        <a:pt x="64770" y="49530"/>
                      </a:cubicBezTo>
                      <a:cubicBezTo>
                        <a:pt x="64770" y="81915"/>
                        <a:pt x="52388" y="100012"/>
                        <a:pt x="31433" y="100012"/>
                      </a:cubicBezTo>
                      <a:cubicBezTo>
                        <a:pt x="12383" y="100012"/>
                        <a:pt x="0" y="81915"/>
                        <a:pt x="0" y="50482"/>
                      </a:cubicBezTo>
                      <a:cubicBezTo>
                        <a:pt x="0" y="18097"/>
                        <a:pt x="14288" y="0"/>
                        <a:pt x="33338" y="0"/>
                      </a:cubicBezTo>
                      <a:close/>
                      <a:moveTo>
                        <a:pt x="32385" y="10477"/>
                      </a:moveTo>
                      <a:cubicBezTo>
                        <a:pt x="20003" y="10477"/>
                        <a:pt x="12383" y="24765"/>
                        <a:pt x="12383" y="50482"/>
                      </a:cubicBezTo>
                      <a:cubicBezTo>
                        <a:pt x="12383" y="75247"/>
                        <a:pt x="20003" y="89535"/>
                        <a:pt x="32385" y="89535"/>
                      </a:cubicBezTo>
                      <a:cubicBezTo>
                        <a:pt x="45720" y="89535"/>
                        <a:pt x="52388" y="74295"/>
                        <a:pt x="52388" y="49530"/>
                      </a:cubicBezTo>
                      <a:cubicBezTo>
                        <a:pt x="52388" y="25717"/>
                        <a:pt x="46673" y="10477"/>
                        <a:pt x="32385" y="10477"/>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7" name="Google Shape;567;p23"/>
                <p:cNvSpPr/>
                <p:nvPr/>
              </p:nvSpPr>
              <p:spPr>
                <a:xfrm>
                  <a:off x="124205" y="4336757"/>
                  <a:ext cx="64770" cy="100013"/>
                </a:xfrm>
                <a:custGeom>
                  <a:rect b="b" l="l" r="r" t="t"/>
                  <a:pathLst>
                    <a:path extrusionOk="0" h="100013" w="64770">
                      <a:moveTo>
                        <a:pt x="33338" y="0"/>
                      </a:moveTo>
                      <a:cubicBezTo>
                        <a:pt x="52388" y="953"/>
                        <a:pt x="64770" y="19050"/>
                        <a:pt x="64770" y="49530"/>
                      </a:cubicBezTo>
                      <a:cubicBezTo>
                        <a:pt x="64770" y="81915"/>
                        <a:pt x="52388" y="100013"/>
                        <a:pt x="31433" y="100013"/>
                      </a:cubicBezTo>
                      <a:cubicBezTo>
                        <a:pt x="12383" y="100013"/>
                        <a:pt x="0" y="81915"/>
                        <a:pt x="0" y="50483"/>
                      </a:cubicBezTo>
                      <a:cubicBezTo>
                        <a:pt x="0" y="18098"/>
                        <a:pt x="14288" y="0"/>
                        <a:pt x="33338" y="0"/>
                      </a:cubicBezTo>
                      <a:close/>
                      <a:moveTo>
                        <a:pt x="32385" y="11430"/>
                      </a:moveTo>
                      <a:cubicBezTo>
                        <a:pt x="20003" y="11430"/>
                        <a:pt x="12383" y="24765"/>
                        <a:pt x="12383" y="51435"/>
                      </a:cubicBezTo>
                      <a:cubicBezTo>
                        <a:pt x="12383" y="76200"/>
                        <a:pt x="20003" y="90488"/>
                        <a:pt x="32385" y="90488"/>
                      </a:cubicBezTo>
                      <a:cubicBezTo>
                        <a:pt x="45720" y="90488"/>
                        <a:pt x="52388" y="75248"/>
                        <a:pt x="52388" y="50483"/>
                      </a:cubicBezTo>
                      <a:cubicBezTo>
                        <a:pt x="52388" y="26670"/>
                        <a:pt x="46673" y="11430"/>
                        <a:pt x="32385" y="11430"/>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8" name="Google Shape;568;p23"/>
                <p:cNvSpPr/>
                <p:nvPr/>
              </p:nvSpPr>
              <p:spPr>
                <a:xfrm>
                  <a:off x="139446" y="4549164"/>
                  <a:ext cx="32385" cy="96202"/>
                </a:xfrm>
                <a:custGeom>
                  <a:rect b="b" l="l" r="r" t="t"/>
                  <a:pathLst>
                    <a:path extrusionOk="0" h="96202" w="32385">
                      <a:moveTo>
                        <a:pt x="20955" y="0"/>
                      </a:moveTo>
                      <a:lnTo>
                        <a:pt x="32385" y="0"/>
                      </a:lnTo>
                      <a:lnTo>
                        <a:pt x="32385" y="96202"/>
                      </a:lnTo>
                      <a:lnTo>
                        <a:pt x="20003" y="96202"/>
                      </a:lnTo>
                      <a:lnTo>
                        <a:pt x="20003" y="12382"/>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9" name="Google Shape;569;p23"/>
                <p:cNvSpPr/>
                <p:nvPr/>
              </p:nvSpPr>
              <p:spPr>
                <a:xfrm>
                  <a:off x="139446" y="4759667"/>
                  <a:ext cx="32385" cy="96203"/>
                </a:xfrm>
                <a:custGeom>
                  <a:rect b="b" l="l" r="r" t="t"/>
                  <a:pathLst>
                    <a:path extrusionOk="0" h="96203" w="32385">
                      <a:moveTo>
                        <a:pt x="20955" y="0"/>
                      </a:moveTo>
                      <a:lnTo>
                        <a:pt x="32385" y="0"/>
                      </a:lnTo>
                      <a:lnTo>
                        <a:pt x="32385" y="96203"/>
                      </a:lnTo>
                      <a:lnTo>
                        <a:pt x="20003" y="96203"/>
                      </a:lnTo>
                      <a:lnTo>
                        <a:pt x="20003" y="12383"/>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0" name="Google Shape;570;p23"/>
                <p:cNvSpPr/>
                <p:nvPr/>
              </p:nvSpPr>
              <p:spPr>
                <a:xfrm>
                  <a:off x="139446" y="4993982"/>
                  <a:ext cx="32385" cy="96203"/>
                </a:xfrm>
                <a:custGeom>
                  <a:rect b="b" l="l" r="r" t="t"/>
                  <a:pathLst>
                    <a:path extrusionOk="0" h="96203" w="32385">
                      <a:moveTo>
                        <a:pt x="20955" y="0"/>
                      </a:moveTo>
                      <a:lnTo>
                        <a:pt x="32385" y="0"/>
                      </a:lnTo>
                      <a:lnTo>
                        <a:pt x="32385" y="96203"/>
                      </a:lnTo>
                      <a:lnTo>
                        <a:pt x="20003" y="96203"/>
                      </a:lnTo>
                      <a:lnTo>
                        <a:pt x="20003" y="12383"/>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1" name="Google Shape;571;p23"/>
                <p:cNvSpPr/>
                <p:nvPr/>
              </p:nvSpPr>
              <p:spPr>
                <a:xfrm>
                  <a:off x="124205" y="5190197"/>
                  <a:ext cx="64770" cy="100013"/>
                </a:xfrm>
                <a:custGeom>
                  <a:rect b="b" l="l" r="r" t="t"/>
                  <a:pathLst>
                    <a:path extrusionOk="0" h="100013" w="64770">
                      <a:moveTo>
                        <a:pt x="33338" y="0"/>
                      </a:moveTo>
                      <a:cubicBezTo>
                        <a:pt x="52388" y="0"/>
                        <a:pt x="64770" y="18098"/>
                        <a:pt x="64770" y="49530"/>
                      </a:cubicBezTo>
                      <a:cubicBezTo>
                        <a:pt x="64770" y="81915"/>
                        <a:pt x="52388" y="100013"/>
                        <a:pt x="31433" y="100013"/>
                      </a:cubicBezTo>
                      <a:cubicBezTo>
                        <a:pt x="12383" y="100013"/>
                        <a:pt x="0" y="81915"/>
                        <a:pt x="0" y="50483"/>
                      </a:cubicBezTo>
                      <a:cubicBezTo>
                        <a:pt x="0" y="18098"/>
                        <a:pt x="14288" y="0"/>
                        <a:pt x="33338" y="0"/>
                      </a:cubicBezTo>
                      <a:close/>
                      <a:moveTo>
                        <a:pt x="32385" y="10477"/>
                      </a:moveTo>
                      <a:cubicBezTo>
                        <a:pt x="20003" y="10477"/>
                        <a:pt x="12383" y="24765"/>
                        <a:pt x="12383" y="50483"/>
                      </a:cubicBezTo>
                      <a:cubicBezTo>
                        <a:pt x="12383" y="75248"/>
                        <a:pt x="20003" y="89535"/>
                        <a:pt x="32385" y="89535"/>
                      </a:cubicBezTo>
                      <a:cubicBezTo>
                        <a:pt x="45720" y="89535"/>
                        <a:pt x="52388" y="74295"/>
                        <a:pt x="52388" y="49530"/>
                      </a:cubicBezTo>
                      <a:cubicBezTo>
                        <a:pt x="52388" y="25718"/>
                        <a:pt x="46673" y="10477"/>
                        <a:pt x="32385" y="10477"/>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2" name="Google Shape;572;p23"/>
                <p:cNvSpPr/>
                <p:nvPr/>
              </p:nvSpPr>
              <p:spPr>
                <a:xfrm>
                  <a:off x="139446" y="5389269"/>
                  <a:ext cx="32385" cy="96202"/>
                </a:xfrm>
                <a:custGeom>
                  <a:rect b="b" l="l" r="r" t="t"/>
                  <a:pathLst>
                    <a:path extrusionOk="0" h="96202" w="32385">
                      <a:moveTo>
                        <a:pt x="20955" y="0"/>
                      </a:moveTo>
                      <a:lnTo>
                        <a:pt x="32385" y="0"/>
                      </a:lnTo>
                      <a:lnTo>
                        <a:pt x="32385" y="96202"/>
                      </a:lnTo>
                      <a:lnTo>
                        <a:pt x="20003" y="96202"/>
                      </a:lnTo>
                      <a:lnTo>
                        <a:pt x="20003" y="12382"/>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3" name="Google Shape;573;p23"/>
                <p:cNvSpPr/>
                <p:nvPr/>
              </p:nvSpPr>
              <p:spPr>
                <a:xfrm>
                  <a:off x="124205" y="5585484"/>
                  <a:ext cx="64770" cy="100012"/>
                </a:xfrm>
                <a:custGeom>
                  <a:rect b="b" l="l" r="r" t="t"/>
                  <a:pathLst>
                    <a:path extrusionOk="0" h="100012" w="64770">
                      <a:moveTo>
                        <a:pt x="33338" y="0"/>
                      </a:moveTo>
                      <a:cubicBezTo>
                        <a:pt x="52388" y="952"/>
                        <a:pt x="64770" y="19050"/>
                        <a:pt x="64770" y="49530"/>
                      </a:cubicBezTo>
                      <a:cubicBezTo>
                        <a:pt x="64770" y="81915"/>
                        <a:pt x="52388" y="100012"/>
                        <a:pt x="31433" y="100012"/>
                      </a:cubicBezTo>
                      <a:cubicBezTo>
                        <a:pt x="12383" y="100012"/>
                        <a:pt x="0" y="81915"/>
                        <a:pt x="0" y="50482"/>
                      </a:cubicBezTo>
                      <a:cubicBezTo>
                        <a:pt x="0" y="18097"/>
                        <a:pt x="14288" y="0"/>
                        <a:pt x="33338" y="0"/>
                      </a:cubicBezTo>
                      <a:close/>
                      <a:moveTo>
                        <a:pt x="32385" y="10477"/>
                      </a:moveTo>
                      <a:cubicBezTo>
                        <a:pt x="20003" y="10477"/>
                        <a:pt x="12383" y="24765"/>
                        <a:pt x="12383" y="50482"/>
                      </a:cubicBezTo>
                      <a:cubicBezTo>
                        <a:pt x="12383" y="75247"/>
                        <a:pt x="20003" y="89535"/>
                        <a:pt x="32385" y="89535"/>
                      </a:cubicBezTo>
                      <a:cubicBezTo>
                        <a:pt x="45720" y="89535"/>
                        <a:pt x="52388" y="74295"/>
                        <a:pt x="52388" y="49530"/>
                      </a:cubicBezTo>
                      <a:cubicBezTo>
                        <a:pt x="52388" y="25717"/>
                        <a:pt x="46673" y="10477"/>
                        <a:pt x="32385" y="10477"/>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4" name="Google Shape;574;p23"/>
                <p:cNvSpPr/>
                <p:nvPr/>
              </p:nvSpPr>
              <p:spPr>
                <a:xfrm>
                  <a:off x="124205" y="5782652"/>
                  <a:ext cx="64770" cy="100013"/>
                </a:xfrm>
                <a:custGeom>
                  <a:rect b="b" l="l" r="r" t="t"/>
                  <a:pathLst>
                    <a:path extrusionOk="0" h="100013" w="64770">
                      <a:moveTo>
                        <a:pt x="33338" y="0"/>
                      </a:moveTo>
                      <a:cubicBezTo>
                        <a:pt x="52388" y="953"/>
                        <a:pt x="64770" y="19050"/>
                        <a:pt x="64770" y="49530"/>
                      </a:cubicBezTo>
                      <a:cubicBezTo>
                        <a:pt x="64770" y="81915"/>
                        <a:pt x="52388" y="100013"/>
                        <a:pt x="31433" y="100013"/>
                      </a:cubicBezTo>
                      <a:cubicBezTo>
                        <a:pt x="12383" y="100013"/>
                        <a:pt x="0" y="81915"/>
                        <a:pt x="0" y="50483"/>
                      </a:cubicBezTo>
                      <a:cubicBezTo>
                        <a:pt x="0" y="18098"/>
                        <a:pt x="14288" y="0"/>
                        <a:pt x="33338" y="0"/>
                      </a:cubicBezTo>
                      <a:close/>
                      <a:moveTo>
                        <a:pt x="32385" y="11430"/>
                      </a:moveTo>
                      <a:cubicBezTo>
                        <a:pt x="20003" y="11430"/>
                        <a:pt x="12383" y="24765"/>
                        <a:pt x="12383" y="51435"/>
                      </a:cubicBezTo>
                      <a:cubicBezTo>
                        <a:pt x="12383" y="76200"/>
                        <a:pt x="20003" y="90488"/>
                        <a:pt x="32385" y="90488"/>
                      </a:cubicBezTo>
                      <a:cubicBezTo>
                        <a:pt x="45720" y="90488"/>
                        <a:pt x="52388" y="75248"/>
                        <a:pt x="52388" y="50483"/>
                      </a:cubicBezTo>
                      <a:cubicBezTo>
                        <a:pt x="52388" y="26670"/>
                        <a:pt x="46673" y="11430"/>
                        <a:pt x="32385" y="11430"/>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5" name="Google Shape;575;p23"/>
                <p:cNvSpPr/>
                <p:nvPr/>
              </p:nvSpPr>
              <p:spPr>
                <a:xfrm>
                  <a:off x="139446" y="5957912"/>
                  <a:ext cx="32385" cy="97155"/>
                </a:xfrm>
                <a:custGeom>
                  <a:rect b="b" l="l" r="r" t="t"/>
                  <a:pathLst>
                    <a:path extrusionOk="0" h="97155" w="32385">
                      <a:moveTo>
                        <a:pt x="20955" y="0"/>
                      </a:moveTo>
                      <a:lnTo>
                        <a:pt x="32385" y="0"/>
                      </a:lnTo>
                      <a:lnTo>
                        <a:pt x="32385" y="97155"/>
                      </a:lnTo>
                      <a:lnTo>
                        <a:pt x="20003" y="97155"/>
                      </a:lnTo>
                      <a:lnTo>
                        <a:pt x="20003" y="12383"/>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6" name="Google Shape;576;p23"/>
                <p:cNvSpPr/>
                <p:nvPr/>
              </p:nvSpPr>
              <p:spPr>
                <a:xfrm>
                  <a:off x="139446" y="6193179"/>
                  <a:ext cx="32385" cy="96202"/>
                </a:xfrm>
                <a:custGeom>
                  <a:rect b="b" l="l" r="r" t="t"/>
                  <a:pathLst>
                    <a:path extrusionOk="0" h="96202" w="32385">
                      <a:moveTo>
                        <a:pt x="20955" y="0"/>
                      </a:moveTo>
                      <a:lnTo>
                        <a:pt x="32385" y="0"/>
                      </a:lnTo>
                      <a:lnTo>
                        <a:pt x="32385" y="96202"/>
                      </a:lnTo>
                      <a:lnTo>
                        <a:pt x="20003" y="96202"/>
                      </a:lnTo>
                      <a:lnTo>
                        <a:pt x="20003" y="12382"/>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7" name="Google Shape;577;p23"/>
                <p:cNvSpPr/>
                <p:nvPr/>
              </p:nvSpPr>
              <p:spPr>
                <a:xfrm>
                  <a:off x="139446" y="6427494"/>
                  <a:ext cx="32385" cy="96202"/>
                </a:xfrm>
                <a:custGeom>
                  <a:rect b="b" l="l" r="r" t="t"/>
                  <a:pathLst>
                    <a:path extrusionOk="0" h="96202" w="32385">
                      <a:moveTo>
                        <a:pt x="20955" y="0"/>
                      </a:moveTo>
                      <a:lnTo>
                        <a:pt x="32385" y="0"/>
                      </a:lnTo>
                      <a:lnTo>
                        <a:pt x="32385" y="96202"/>
                      </a:lnTo>
                      <a:lnTo>
                        <a:pt x="20003" y="96202"/>
                      </a:lnTo>
                      <a:lnTo>
                        <a:pt x="20003" y="12382"/>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8" name="Google Shape;578;p23"/>
                <p:cNvSpPr/>
                <p:nvPr/>
              </p:nvSpPr>
              <p:spPr>
                <a:xfrm>
                  <a:off x="124205" y="6598944"/>
                  <a:ext cx="64770" cy="100012"/>
                </a:xfrm>
                <a:custGeom>
                  <a:rect b="b" l="l" r="r" t="t"/>
                  <a:pathLst>
                    <a:path extrusionOk="0" h="100012" w="64770">
                      <a:moveTo>
                        <a:pt x="33338" y="0"/>
                      </a:moveTo>
                      <a:cubicBezTo>
                        <a:pt x="52388" y="952"/>
                        <a:pt x="64770" y="19050"/>
                        <a:pt x="64770" y="49530"/>
                      </a:cubicBezTo>
                      <a:cubicBezTo>
                        <a:pt x="64770" y="81915"/>
                        <a:pt x="52388" y="100012"/>
                        <a:pt x="31433" y="100012"/>
                      </a:cubicBezTo>
                      <a:cubicBezTo>
                        <a:pt x="12383" y="100012"/>
                        <a:pt x="0" y="81915"/>
                        <a:pt x="0" y="50482"/>
                      </a:cubicBezTo>
                      <a:cubicBezTo>
                        <a:pt x="0" y="18097"/>
                        <a:pt x="14288" y="0"/>
                        <a:pt x="33338" y="0"/>
                      </a:cubicBezTo>
                      <a:close/>
                      <a:moveTo>
                        <a:pt x="32385" y="10477"/>
                      </a:moveTo>
                      <a:cubicBezTo>
                        <a:pt x="20003" y="10477"/>
                        <a:pt x="12383" y="24765"/>
                        <a:pt x="12383" y="50482"/>
                      </a:cubicBezTo>
                      <a:cubicBezTo>
                        <a:pt x="12383" y="75247"/>
                        <a:pt x="20003" y="89535"/>
                        <a:pt x="32385" y="89535"/>
                      </a:cubicBezTo>
                      <a:cubicBezTo>
                        <a:pt x="45720" y="89535"/>
                        <a:pt x="52388" y="74295"/>
                        <a:pt x="52388" y="49530"/>
                      </a:cubicBezTo>
                      <a:cubicBezTo>
                        <a:pt x="52388" y="25717"/>
                        <a:pt x="46673" y="10477"/>
                        <a:pt x="32385" y="10477"/>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79" name="Google Shape;579;p23"/>
              <p:cNvSpPr/>
              <p:nvPr/>
            </p:nvSpPr>
            <p:spPr>
              <a:xfrm>
                <a:off x="512948" y="4164354"/>
                <a:ext cx="64770" cy="100012"/>
              </a:xfrm>
              <a:custGeom>
                <a:rect b="b" l="l" r="r" t="t"/>
                <a:pathLst>
                  <a:path extrusionOk="0" h="100012" w="64770">
                    <a:moveTo>
                      <a:pt x="33338" y="0"/>
                    </a:moveTo>
                    <a:cubicBezTo>
                      <a:pt x="52388" y="0"/>
                      <a:pt x="64770" y="18097"/>
                      <a:pt x="64770" y="49530"/>
                    </a:cubicBezTo>
                    <a:cubicBezTo>
                      <a:pt x="64770" y="81915"/>
                      <a:pt x="52388" y="100012"/>
                      <a:pt x="31433" y="100012"/>
                    </a:cubicBezTo>
                    <a:cubicBezTo>
                      <a:pt x="12383" y="100012"/>
                      <a:pt x="0" y="81915"/>
                      <a:pt x="0" y="50482"/>
                    </a:cubicBezTo>
                    <a:cubicBezTo>
                      <a:pt x="0" y="18097"/>
                      <a:pt x="14288" y="0"/>
                      <a:pt x="33338" y="0"/>
                    </a:cubicBezTo>
                    <a:close/>
                    <a:moveTo>
                      <a:pt x="32385" y="10477"/>
                    </a:moveTo>
                    <a:cubicBezTo>
                      <a:pt x="20003" y="10477"/>
                      <a:pt x="12383" y="24765"/>
                      <a:pt x="12383" y="50482"/>
                    </a:cubicBezTo>
                    <a:cubicBezTo>
                      <a:pt x="12383" y="75247"/>
                      <a:pt x="20003" y="89535"/>
                      <a:pt x="32385" y="89535"/>
                    </a:cubicBezTo>
                    <a:cubicBezTo>
                      <a:pt x="45720" y="89535"/>
                      <a:pt x="52388" y="74295"/>
                      <a:pt x="52388" y="49530"/>
                    </a:cubicBezTo>
                    <a:cubicBezTo>
                      <a:pt x="52388" y="25717"/>
                      <a:pt x="46673" y="10477"/>
                      <a:pt x="32385" y="10477"/>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0" name="Google Shape;580;p23"/>
              <p:cNvSpPr/>
              <p:nvPr/>
            </p:nvSpPr>
            <p:spPr>
              <a:xfrm>
                <a:off x="512948" y="4336757"/>
                <a:ext cx="64770" cy="100013"/>
              </a:xfrm>
              <a:custGeom>
                <a:rect b="b" l="l" r="r" t="t"/>
                <a:pathLst>
                  <a:path extrusionOk="0" h="100013" w="64770">
                    <a:moveTo>
                      <a:pt x="33338" y="0"/>
                    </a:moveTo>
                    <a:cubicBezTo>
                      <a:pt x="52388" y="953"/>
                      <a:pt x="64770" y="19050"/>
                      <a:pt x="64770" y="49530"/>
                    </a:cubicBezTo>
                    <a:cubicBezTo>
                      <a:pt x="64770" y="81915"/>
                      <a:pt x="52388" y="100013"/>
                      <a:pt x="31433" y="100013"/>
                    </a:cubicBezTo>
                    <a:cubicBezTo>
                      <a:pt x="12383" y="100013"/>
                      <a:pt x="0" y="81915"/>
                      <a:pt x="0" y="50483"/>
                    </a:cubicBezTo>
                    <a:cubicBezTo>
                      <a:pt x="0" y="18098"/>
                      <a:pt x="14288" y="0"/>
                      <a:pt x="33338" y="0"/>
                    </a:cubicBezTo>
                    <a:close/>
                    <a:moveTo>
                      <a:pt x="32385" y="11430"/>
                    </a:moveTo>
                    <a:cubicBezTo>
                      <a:pt x="20003" y="11430"/>
                      <a:pt x="12383" y="24765"/>
                      <a:pt x="12383" y="51435"/>
                    </a:cubicBezTo>
                    <a:cubicBezTo>
                      <a:pt x="12383" y="76200"/>
                      <a:pt x="20003" y="90488"/>
                      <a:pt x="32385" y="90488"/>
                    </a:cubicBezTo>
                    <a:cubicBezTo>
                      <a:pt x="45720" y="90488"/>
                      <a:pt x="52388" y="75248"/>
                      <a:pt x="52388" y="50483"/>
                    </a:cubicBezTo>
                    <a:cubicBezTo>
                      <a:pt x="52388" y="26670"/>
                      <a:pt x="46673" y="11430"/>
                      <a:pt x="32385" y="11430"/>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1" name="Google Shape;581;p23"/>
              <p:cNvSpPr/>
              <p:nvPr/>
            </p:nvSpPr>
            <p:spPr>
              <a:xfrm>
                <a:off x="528189" y="4549164"/>
                <a:ext cx="32385" cy="96202"/>
              </a:xfrm>
              <a:custGeom>
                <a:rect b="b" l="l" r="r" t="t"/>
                <a:pathLst>
                  <a:path extrusionOk="0" h="96202" w="32385">
                    <a:moveTo>
                      <a:pt x="20955" y="0"/>
                    </a:moveTo>
                    <a:lnTo>
                      <a:pt x="32385" y="0"/>
                    </a:lnTo>
                    <a:lnTo>
                      <a:pt x="32385" y="96202"/>
                    </a:lnTo>
                    <a:lnTo>
                      <a:pt x="20003" y="96202"/>
                    </a:lnTo>
                    <a:lnTo>
                      <a:pt x="20003" y="12382"/>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2" name="Google Shape;582;p23"/>
              <p:cNvSpPr/>
              <p:nvPr/>
            </p:nvSpPr>
            <p:spPr>
              <a:xfrm>
                <a:off x="528189" y="4759667"/>
                <a:ext cx="32385" cy="96203"/>
              </a:xfrm>
              <a:custGeom>
                <a:rect b="b" l="l" r="r" t="t"/>
                <a:pathLst>
                  <a:path extrusionOk="0" h="96203" w="32385">
                    <a:moveTo>
                      <a:pt x="20955" y="0"/>
                    </a:moveTo>
                    <a:lnTo>
                      <a:pt x="32385" y="0"/>
                    </a:lnTo>
                    <a:lnTo>
                      <a:pt x="32385" y="96203"/>
                    </a:lnTo>
                    <a:lnTo>
                      <a:pt x="20003" y="96203"/>
                    </a:lnTo>
                    <a:lnTo>
                      <a:pt x="20003" y="12383"/>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3" name="Google Shape;583;p23"/>
              <p:cNvSpPr/>
              <p:nvPr/>
            </p:nvSpPr>
            <p:spPr>
              <a:xfrm>
                <a:off x="528189" y="4993982"/>
                <a:ext cx="32385" cy="96203"/>
              </a:xfrm>
              <a:custGeom>
                <a:rect b="b" l="l" r="r" t="t"/>
                <a:pathLst>
                  <a:path extrusionOk="0" h="96203" w="32385">
                    <a:moveTo>
                      <a:pt x="20955" y="0"/>
                    </a:moveTo>
                    <a:lnTo>
                      <a:pt x="32385" y="0"/>
                    </a:lnTo>
                    <a:lnTo>
                      <a:pt x="32385" y="96203"/>
                    </a:lnTo>
                    <a:lnTo>
                      <a:pt x="20003" y="96203"/>
                    </a:lnTo>
                    <a:lnTo>
                      <a:pt x="20003" y="12383"/>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4" name="Google Shape;584;p23"/>
              <p:cNvSpPr/>
              <p:nvPr/>
            </p:nvSpPr>
            <p:spPr>
              <a:xfrm>
                <a:off x="512948" y="5190197"/>
                <a:ext cx="64770" cy="100013"/>
              </a:xfrm>
              <a:custGeom>
                <a:rect b="b" l="l" r="r" t="t"/>
                <a:pathLst>
                  <a:path extrusionOk="0" h="100013" w="64770">
                    <a:moveTo>
                      <a:pt x="33338" y="0"/>
                    </a:moveTo>
                    <a:cubicBezTo>
                      <a:pt x="52388" y="0"/>
                      <a:pt x="64770" y="18098"/>
                      <a:pt x="64770" y="49530"/>
                    </a:cubicBezTo>
                    <a:cubicBezTo>
                      <a:pt x="64770" y="81915"/>
                      <a:pt x="52388" y="100013"/>
                      <a:pt x="31433" y="100013"/>
                    </a:cubicBezTo>
                    <a:cubicBezTo>
                      <a:pt x="12383" y="100013"/>
                      <a:pt x="0" y="81915"/>
                      <a:pt x="0" y="50483"/>
                    </a:cubicBezTo>
                    <a:cubicBezTo>
                      <a:pt x="0" y="18098"/>
                      <a:pt x="14288" y="0"/>
                      <a:pt x="33338" y="0"/>
                    </a:cubicBezTo>
                    <a:close/>
                    <a:moveTo>
                      <a:pt x="32385" y="10477"/>
                    </a:moveTo>
                    <a:cubicBezTo>
                      <a:pt x="20003" y="10477"/>
                      <a:pt x="12383" y="24765"/>
                      <a:pt x="12383" y="50483"/>
                    </a:cubicBezTo>
                    <a:cubicBezTo>
                      <a:pt x="12383" y="75248"/>
                      <a:pt x="20003" y="89535"/>
                      <a:pt x="32385" y="89535"/>
                    </a:cubicBezTo>
                    <a:cubicBezTo>
                      <a:pt x="45720" y="89535"/>
                      <a:pt x="52388" y="74295"/>
                      <a:pt x="52388" y="49530"/>
                    </a:cubicBezTo>
                    <a:cubicBezTo>
                      <a:pt x="52388" y="25718"/>
                      <a:pt x="46673" y="10477"/>
                      <a:pt x="32385" y="10477"/>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5" name="Google Shape;585;p23"/>
              <p:cNvSpPr/>
              <p:nvPr/>
            </p:nvSpPr>
            <p:spPr>
              <a:xfrm>
                <a:off x="528189" y="5389269"/>
                <a:ext cx="32385" cy="96202"/>
              </a:xfrm>
              <a:custGeom>
                <a:rect b="b" l="l" r="r" t="t"/>
                <a:pathLst>
                  <a:path extrusionOk="0" h="96202" w="32385">
                    <a:moveTo>
                      <a:pt x="20955" y="0"/>
                    </a:moveTo>
                    <a:lnTo>
                      <a:pt x="32385" y="0"/>
                    </a:lnTo>
                    <a:lnTo>
                      <a:pt x="32385" y="96202"/>
                    </a:lnTo>
                    <a:lnTo>
                      <a:pt x="20003" y="96202"/>
                    </a:lnTo>
                    <a:lnTo>
                      <a:pt x="20003" y="12382"/>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6" name="Google Shape;586;p23"/>
              <p:cNvSpPr/>
              <p:nvPr/>
            </p:nvSpPr>
            <p:spPr>
              <a:xfrm>
                <a:off x="512948" y="5585484"/>
                <a:ext cx="64770" cy="100012"/>
              </a:xfrm>
              <a:custGeom>
                <a:rect b="b" l="l" r="r" t="t"/>
                <a:pathLst>
                  <a:path extrusionOk="0" h="100012" w="64770">
                    <a:moveTo>
                      <a:pt x="33338" y="0"/>
                    </a:moveTo>
                    <a:cubicBezTo>
                      <a:pt x="52388" y="952"/>
                      <a:pt x="64770" y="19050"/>
                      <a:pt x="64770" y="49530"/>
                    </a:cubicBezTo>
                    <a:cubicBezTo>
                      <a:pt x="64770" y="81915"/>
                      <a:pt x="52388" y="100012"/>
                      <a:pt x="31433" y="100012"/>
                    </a:cubicBezTo>
                    <a:cubicBezTo>
                      <a:pt x="12383" y="100012"/>
                      <a:pt x="0" y="81915"/>
                      <a:pt x="0" y="50482"/>
                    </a:cubicBezTo>
                    <a:cubicBezTo>
                      <a:pt x="0" y="18097"/>
                      <a:pt x="14288" y="0"/>
                      <a:pt x="33338" y="0"/>
                    </a:cubicBezTo>
                    <a:close/>
                    <a:moveTo>
                      <a:pt x="32385" y="10477"/>
                    </a:moveTo>
                    <a:cubicBezTo>
                      <a:pt x="20003" y="10477"/>
                      <a:pt x="12383" y="24765"/>
                      <a:pt x="12383" y="50482"/>
                    </a:cubicBezTo>
                    <a:cubicBezTo>
                      <a:pt x="12383" y="75247"/>
                      <a:pt x="20003" y="89535"/>
                      <a:pt x="32385" y="89535"/>
                    </a:cubicBezTo>
                    <a:cubicBezTo>
                      <a:pt x="45720" y="89535"/>
                      <a:pt x="52388" y="74295"/>
                      <a:pt x="52388" y="49530"/>
                    </a:cubicBezTo>
                    <a:cubicBezTo>
                      <a:pt x="52388" y="25717"/>
                      <a:pt x="46673" y="10477"/>
                      <a:pt x="32385" y="10477"/>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7" name="Google Shape;587;p23"/>
              <p:cNvSpPr/>
              <p:nvPr/>
            </p:nvSpPr>
            <p:spPr>
              <a:xfrm>
                <a:off x="512948" y="5782652"/>
                <a:ext cx="64770" cy="100013"/>
              </a:xfrm>
              <a:custGeom>
                <a:rect b="b" l="l" r="r" t="t"/>
                <a:pathLst>
                  <a:path extrusionOk="0" h="100013" w="64770">
                    <a:moveTo>
                      <a:pt x="33338" y="0"/>
                    </a:moveTo>
                    <a:cubicBezTo>
                      <a:pt x="52388" y="953"/>
                      <a:pt x="64770" y="19050"/>
                      <a:pt x="64770" y="49530"/>
                    </a:cubicBezTo>
                    <a:cubicBezTo>
                      <a:pt x="64770" y="81915"/>
                      <a:pt x="52388" y="100013"/>
                      <a:pt x="31433" y="100013"/>
                    </a:cubicBezTo>
                    <a:cubicBezTo>
                      <a:pt x="12383" y="100013"/>
                      <a:pt x="0" y="81915"/>
                      <a:pt x="0" y="50483"/>
                    </a:cubicBezTo>
                    <a:cubicBezTo>
                      <a:pt x="0" y="18098"/>
                      <a:pt x="14288" y="0"/>
                      <a:pt x="33338" y="0"/>
                    </a:cubicBezTo>
                    <a:close/>
                    <a:moveTo>
                      <a:pt x="32385" y="11430"/>
                    </a:moveTo>
                    <a:cubicBezTo>
                      <a:pt x="20003" y="11430"/>
                      <a:pt x="12383" y="24765"/>
                      <a:pt x="12383" y="51435"/>
                    </a:cubicBezTo>
                    <a:cubicBezTo>
                      <a:pt x="12383" y="76200"/>
                      <a:pt x="20003" y="90488"/>
                      <a:pt x="32385" y="90488"/>
                    </a:cubicBezTo>
                    <a:cubicBezTo>
                      <a:pt x="45720" y="90488"/>
                      <a:pt x="52388" y="75248"/>
                      <a:pt x="52388" y="50483"/>
                    </a:cubicBezTo>
                    <a:cubicBezTo>
                      <a:pt x="52388" y="26670"/>
                      <a:pt x="46673" y="11430"/>
                      <a:pt x="32385" y="11430"/>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8" name="Google Shape;588;p23"/>
              <p:cNvSpPr/>
              <p:nvPr/>
            </p:nvSpPr>
            <p:spPr>
              <a:xfrm>
                <a:off x="528189" y="5957912"/>
                <a:ext cx="32385" cy="97155"/>
              </a:xfrm>
              <a:custGeom>
                <a:rect b="b" l="l" r="r" t="t"/>
                <a:pathLst>
                  <a:path extrusionOk="0" h="97155" w="32385">
                    <a:moveTo>
                      <a:pt x="20955" y="0"/>
                    </a:moveTo>
                    <a:lnTo>
                      <a:pt x="32385" y="0"/>
                    </a:lnTo>
                    <a:lnTo>
                      <a:pt x="32385" y="97155"/>
                    </a:lnTo>
                    <a:lnTo>
                      <a:pt x="20003" y="97155"/>
                    </a:lnTo>
                    <a:lnTo>
                      <a:pt x="20003" y="12383"/>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9" name="Google Shape;589;p23"/>
              <p:cNvSpPr/>
              <p:nvPr/>
            </p:nvSpPr>
            <p:spPr>
              <a:xfrm>
                <a:off x="528189" y="6193179"/>
                <a:ext cx="32385" cy="96202"/>
              </a:xfrm>
              <a:custGeom>
                <a:rect b="b" l="l" r="r" t="t"/>
                <a:pathLst>
                  <a:path extrusionOk="0" h="96202" w="32385">
                    <a:moveTo>
                      <a:pt x="20955" y="0"/>
                    </a:moveTo>
                    <a:lnTo>
                      <a:pt x="32385" y="0"/>
                    </a:lnTo>
                    <a:lnTo>
                      <a:pt x="32385" y="96202"/>
                    </a:lnTo>
                    <a:lnTo>
                      <a:pt x="20003" y="96202"/>
                    </a:lnTo>
                    <a:lnTo>
                      <a:pt x="20003" y="12382"/>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0" name="Google Shape;590;p23"/>
              <p:cNvSpPr/>
              <p:nvPr/>
            </p:nvSpPr>
            <p:spPr>
              <a:xfrm>
                <a:off x="528189" y="6427494"/>
                <a:ext cx="32385" cy="96202"/>
              </a:xfrm>
              <a:custGeom>
                <a:rect b="b" l="l" r="r" t="t"/>
                <a:pathLst>
                  <a:path extrusionOk="0" h="96202" w="32385">
                    <a:moveTo>
                      <a:pt x="20955" y="0"/>
                    </a:moveTo>
                    <a:lnTo>
                      <a:pt x="32385" y="0"/>
                    </a:lnTo>
                    <a:lnTo>
                      <a:pt x="32385" y="96202"/>
                    </a:lnTo>
                    <a:lnTo>
                      <a:pt x="20003" y="96202"/>
                    </a:lnTo>
                    <a:lnTo>
                      <a:pt x="20003" y="12382"/>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1" name="Google Shape;591;p23"/>
              <p:cNvSpPr/>
              <p:nvPr/>
            </p:nvSpPr>
            <p:spPr>
              <a:xfrm>
                <a:off x="512948" y="6598944"/>
                <a:ext cx="64770" cy="100012"/>
              </a:xfrm>
              <a:custGeom>
                <a:rect b="b" l="l" r="r" t="t"/>
                <a:pathLst>
                  <a:path extrusionOk="0" h="100012" w="64770">
                    <a:moveTo>
                      <a:pt x="33338" y="0"/>
                    </a:moveTo>
                    <a:cubicBezTo>
                      <a:pt x="52388" y="952"/>
                      <a:pt x="64770" y="19050"/>
                      <a:pt x="64770" y="49530"/>
                    </a:cubicBezTo>
                    <a:cubicBezTo>
                      <a:pt x="64770" y="81915"/>
                      <a:pt x="52388" y="100012"/>
                      <a:pt x="31433" y="100012"/>
                    </a:cubicBezTo>
                    <a:cubicBezTo>
                      <a:pt x="12383" y="100012"/>
                      <a:pt x="0" y="81915"/>
                      <a:pt x="0" y="50482"/>
                    </a:cubicBezTo>
                    <a:cubicBezTo>
                      <a:pt x="0" y="18097"/>
                      <a:pt x="14288" y="0"/>
                      <a:pt x="33338" y="0"/>
                    </a:cubicBezTo>
                    <a:close/>
                    <a:moveTo>
                      <a:pt x="32385" y="10477"/>
                    </a:moveTo>
                    <a:cubicBezTo>
                      <a:pt x="20003" y="10477"/>
                      <a:pt x="12383" y="24765"/>
                      <a:pt x="12383" y="50482"/>
                    </a:cubicBezTo>
                    <a:cubicBezTo>
                      <a:pt x="12383" y="75247"/>
                      <a:pt x="20003" y="89535"/>
                      <a:pt x="32385" y="89535"/>
                    </a:cubicBezTo>
                    <a:cubicBezTo>
                      <a:pt x="45720" y="89535"/>
                      <a:pt x="52388" y="74295"/>
                      <a:pt x="52388" y="49530"/>
                    </a:cubicBezTo>
                    <a:cubicBezTo>
                      <a:pt x="52388" y="25717"/>
                      <a:pt x="46673" y="10477"/>
                      <a:pt x="32385" y="10477"/>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592" name="Google Shape;592;p23"/>
              <p:cNvGrpSpPr/>
              <p:nvPr/>
            </p:nvGrpSpPr>
            <p:grpSpPr>
              <a:xfrm>
                <a:off x="991318" y="4672037"/>
                <a:ext cx="64770" cy="1529714"/>
                <a:chOff x="849829" y="4759667"/>
                <a:chExt cx="64770" cy="1529714"/>
              </a:xfrm>
            </p:grpSpPr>
            <p:sp>
              <p:nvSpPr>
                <p:cNvPr id="593" name="Google Shape;593;p23"/>
                <p:cNvSpPr/>
                <p:nvPr/>
              </p:nvSpPr>
              <p:spPr>
                <a:xfrm>
                  <a:off x="865070" y="4759667"/>
                  <a:ext cx="32385" cy="96203"/>
                </a:xfrm>
                <a:custGeom>
                  <a:rect b="b" l="l" r="r" t="t"/>
                  <a:pathLst>
                    <a:path extrusionOk="0" h="96203" w="32385">
                      <a:moveTo>
                        <a:pt x="20955" y="0"/>
                      </a:moveTo>
                      <a:lnTo>
                        <a:pt x="32385" y="0"/>
                      </a:lnTo>
                      <a:lnTo>
                        <a:pt x="32385" y="96203"/>
                      </a:lnTo>
                      <a:lnTo>
                        <a:pt x="20003" y="96203"/>
                      </a:lnTo>
                      <a:lnTo>
                        <a:pt x="20003" y="12383"/>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4" name="Google Shape;594;p23"/>
                <p:cNvSpPr/>
                <p:nvPr/>
              </p:nvSpPr>
              <p:spPr>
                <a:xfrm>
                  <a:off x="865070" y="4993982"/>
                  <a:ext cx="32385" cy="96203"/>
                </a:xfrm>
                <a:custGeom>
                  <a:rect b="b" l="l" r="r" t="t"/>
                  <a:pathLst>
                    <a:path extrusionOk="0" h="96203" w="32385">
                      <a:moveTo>
                        <a:pt x="20955" y="0"/>
                      </a:moveTo>
                      <a:lnTo>
                        <a:pt x="32385" y="0"/>
                      </a:lnTo>
                      <a:lnTo>
                        <a:pt x="32385" y="96203"/>
                      </a:lnTo>
                      <a:lnTo>
                        <a:pt x="20003" y="96203"/>
                      </a:lnTo>
                      <a:lnTo>
                        <a:pt x="20003" y="12383"/>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5" name="Google Shape;595;p23"/>
                <p:cNvSpPr/>
                <p:nvPr/>
              </p:nvSpPr>
              <p:spPr>
                <a:xfrm>
                  <a:off x="849829" y="5190197"/>
                  <a:ext cx="64770" cy="100013"/>
                </a:xfrm>
                <a:custGeom>
                  <a:rect b="b" l="l" r="r" t="t"/>
                  <a:pathLst>
                    <a:path extrusionOk="0" h="100013" w="64770">
                      <a:moveTo>
                        <a:pt x="33338" y="0"/>
                      </a:moveTo>
                      <a:cubicBezTo>
                        <a:pt x="52388" y="0"/>
                        <a:pt x="64770" y="18098"/>
                        <a:pt x="64770" y="49530"/>
                      </a:cubicBezTo>
                      <a:cubicBezTo>
                        <a:pt x="64770" y="81915"/>
                        <a:pt x="52388" y="100013"/>
                        <a:pt x="31433" y="100013"/>
                      </a:cubicBezTo>
                      <a:cubicBezTo>
                        <a:pt x="12383" y="100013"/>
                        <a:pt x="0" y="81915"/>
                        <a:pt x="0" y="50483"/>
                      </a:cubicBezTo>
                      <a:cubicBezTo>
                        <a:pt x="0" y="18098"/>
                        <a:pt x="14288" y="0"/>
                        <a:pt x="33338" y="0"/>
                      </a:cubicBezTo>
                      <a:close/>
                      <a:moveTo>
                        <a:pt x="32385" y="10477"/>
                      </a:moveTo>
                      <a:cubicBezTo>
                        <a:pt x="20003" y="10477"/>
                        <a:pt x="12383" y="24765"/>
                        <a:pt x="12383" y="50483"/>
                      </a:cubicBezTo>
                      <a:cubicBezTo>
                        <a:pt x="12383" y="75248"/>
                        <a:pt x="20003" y="89535"/>
                        <a:pt x="32385" y="89535"/>
                      </a:cubicBezTo>
                      <a:cubicBezTo>
                        <a:pt x="45720" y="89535"/>
                        <a:pt x="52388" y="74295"/>
                        <a:pt x="52388" y="49530"/>
                      </a:cubicBezTo>
                      <a:cubicBezTo>
                        <a:pt x="52388" y="25718"/>
                        <a:pt x="46673" y="10477"/>
                        <a:pt x="32385" y="10477"/>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6" name="Google Shape;596;p23"/>
                <p:cNvSpPr/>
                <p:nvPr/>
              </p:nvSpPr>
              <p:spPr>
                <a:xfrm>
                  <a:off x="865070" y="5389269"/>
                  <a:ext cx="32385" cy="96202"/>
                </a:xfrm>
                <a:custGeom>
                  <a:rect b="b" l="l" r="r" t="t"/>
                  <a:pathLst>
                    <a:path extrusionOk="0" h="96202" w="32385">
                      <a:moveTo>
                        <a:pt x="20955" y="0"/>
                      </a:moveTo>
                      <a:lnTo>
                        <a:pt x="32385" y="0"/>
                      </a:lnTo>
                      <a:lnTo>
                        <a:pt x="32385" y="96202"/>
                      </a:lnTo>
                      <a:lnTo>
                        <a:pt x="20003" y="96202"/>
                      </a:lnTo>
                      <a:lnTo>
                        <a:pt x="20003" y="12382"/>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7" name="Google Shape;597;p23"/>
                <p:cNvSpPr/>
                <p:nvPr/>
              </p:nvSpPr>
              <p:spPr>
                <a:xfrm>
                  <a:off x="849829" y="5585484"/>
                  <a:ext cx="64770" cy="100012"/>
                </a:xfrm>
                <a:custGeom>
                  <a:rect b="b" l="l" r="r" t="t"/>
                  <a:pathLst>
                    <a:path extrusionOk="0" h="100012" w="64770">
                      <a:moveTo>
                        <a:pt x="33338" y="0"/>
                      </a:moveTo>
                      <a:cubicBezTo>
                        <a:pt x="52388" y="952"/>
                        <a:pt x="64770" y="19050"/>
                        <a:pt x="64770" y="49530"/>
                      </a:cubicBezTo>
                      <a:cubicBezTo>
                        <a:pt x="64770" y="81915"/>
                        <a:pt x="52388" y="100012"/>
                        <a:pt x="31433" y="100012"/>
                      </a:cubicBezTo>
                      <a:cubicBezTo>
                        <a:pt x="12383" y="100012"/>
                        <a:pt x="0" y="81915"/>
                        <a:pt x="0" y="50482"/>
                      </a:cubicBezTo>
                      <a:cubicBezTo>
                        <a:pt x="0" y="18097"/>
                        <a:pt x="14288" y="0"/>
                        <a:pt x="33338" y="0"/>
                      </a:cubicBezTo>
                      <a:close/>
                      <a:moveTo>
                        <a:pt x="32385" y="10477"/>
                      </a:moveTo>
                      <a:cubicBezTo>
                        <a:pt x="20003" y="10477"/>
                        <a:pt x="12383" y="24765"/>
                        <a:pt x="12383" y="50482"/>
                      </a:cubicBezTo>
                      <a:cubicBezTo>
                        <a:pt x="12383" y="75247"/>
                        <a:pt x="20003" y="89535"/>
                        <a:pt x="32385" y="89535"/>
                      </a:cubicBezTo>
                      <a:cubicBezTo>
                        <a:pt x="45720" y="89535"/>
                        <a:pt x="52388" y="74295"/>
                        <a:pt x="52388" y="49530"/>
                      </a:cubicBezTo>
                      <a:cubicBezTo>
                        <a:pt x="52388" y="25717"/>
                        <a:pt x="46673" y="10477"/>
                        <a:pt x="32385" y="10477"/>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8" name="Google Shape;598;p23"/>
                <p:cNvSpPr/>
                <p:nvPr/>
              </p:nvSpPr>
              <p:spPr>
                <a:xfrm>
                  <a:off x="849829" y="5782652"/>
                  <a:ext cx="64770" cy="100013"/>
                </a:xfrm>
                <a:custGeom>
                  <a:rect b="b" l="l" r="r" t="t"/>
                  <a:pathLst>
                    <a:path extrusionOk="0" h="100013" w="64770">
                      <a:moveTo>
                        <a:pt x="33338" y="0"/>
                      </a:moveTo>
                      <a:cubicBezTo>
                        <a:pt x="52388" y="953"/>
                        <a:pt x="64770" y="19050"/>
                        <a:pt x="64770" y="49530"/>
                      </a:cubicBezTo>
                      <a:cubicBezTo>
                        <a:pt x="64770" y="81915"/>
                        <a:pt x="52388" y="100013"/>
                        <a:pt x="31433" y="100013"/>
                      </a:cubicBezTo>
                      <a:cubicBezTo>
                        <a:pt x="12383" y="100013"/>
                        <a:pt x="0" y="81915"/>
                        <a:pt x="0" y="50483"/>
                      </a:cubicBezTo>
                      <a:cubicBezTo>
                        <a:pt x="0" y="18098"/>
                        <a:pt x="14288" y="0"/>
                        <a:pt x="33338" y="0"/>
                      </a:cubicBezTo>
                      <a:close/>
                      <a:moveTo>
                        <a:pt x="32385" y="11430"/>
                      </a:moveTo>
                      <a:cubicBezTo>
                        <a:pt x="20003" y="11430"/>
                        <a:pt x="12383" y="24765"/>
                        <a:pt x="12383" y="51435"/>
                      </a:cubicBezTo>
                      <a:cubicBezTo>
                        <a:pt x="12383" y="76200"/>
                        <a:pt x="20003" y="90488"/>
                        <a:pt x="32385" y="90488"/>
                      </a:cubicBezTo>
                      <a:cubicBezTo>
                        <a:pt x="45720" y="90488"/>
                        <a:pt x="52388" y="75248"/>
                        <a:pt x="52388" y="50483"/>
                      </a:cubicBezTo>
                      <a:cubicBezTo>
                        <a:pt x="52388" y="26670"/>
                        <a:pt x="46673" y="11430"/>
                        <a:pt x="32385" y="11430"/>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9" name="Google Shape;599;p23"/>
                <p:cNvSpPr/>
                <p:nvPr/>
              </p:nvSpPr>
              <p:spPr>
                <a:xfrm>
                  <a:off x="865070" y="5957912"/>
                  <a:ext cx="32385" cy="97155"/>
                </a:xfrm>
                <a:custGeom>
                  <a:rect b="b" l="l" r="r" t="t"/>
                  <a:pathLst>
                    <a:path extrusionOk="0" h="97155" w="32385">
                      <a:moveTo>
                        <a:pt x="20955" y="0"/>
                      </a:moveTo>
                      <a:lnTo>
                        <a:pt x="32385" y="0"/>
                      </a:lnTo>
                      <a:lnTo>
                        <a:pt x="32385" y="97155"/>
                      </a:lnTo>
                      <a:lnTo>
                        <a:pt x="20003" y="97155"/>
                      </a:lnTo>
                      <a:lnTo>
                        <a:pt x="20003" y="12383"/>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0" name="Google Shape;600;p23"/>
                <p:cNvSpPr/>
                <p:nvPr/>
              </p:nvSpPr>
              <p:spPr>
                <a:xfrm>
                  <a:off x="865070" y="6193179"/>
                  <a:ext cx="32385" cy="96202"/>
                </a:xfrm>
                <a:custGeom>
                  <a:rect b="b" l="l" r="r" t="t"/>
                  <a:pathLst>
                    <a:path extrusionOk="0" h="96202" w="32385">
                      <a:moveTo>
                        <a:pt x="20955" y="0"/>
                      </a:moveTo>
                      <a:lnTo>
                        <a:pt x="32385" y="0"/>
                      </a:lnTo>
                      <a:lnTo>
                        <a:pt x="32385" y="96202"/>
                      </a:lnTo>
                      <a:lnTo>
                        <a:pt x="20003" y="96202"/>
                      </a:lnTo>
                      <a:lnTo>
                        <a:pt x="20003" y="12382"/>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601" name="Google Shape;601;p23"/>
              <p:cNvGrpSpPr/>
              <p:nvPr/>
            </p:nvGrpSpPr>
            <p:grpSpPr>
              <a:xfrm>
                <a:off x="793682" y="5122838"/>
                <a:ext cx="64770" cy="1529714"/>
                <a:chOff x="849829" y="4759667"/>
                <a:chExt cx="64770" cy="1529714"/>
              </a:xfrm>
            </p:grpSpPr>
            <p:sp>
              <p:nvSpPr>
                <p:cNvPr id="602" name="Google Shape;602;p23"/>
                <p:cNvSpPr/>
                <p:nvPr/>
              </p:nvSpPr>
              <p:spPr>
                <a:xfrm>
                  <a:off x="865070" y="4759667"/>
                  <a:ext cx="32385" cy="96203"/>
                </a:xfrm>
                <a:custGeom>
                  <a:rect b="b" l="l" r="r" t="t"/>
                  <a:pathLst>
                    <a:path extrusionOk="0" h="96203" w="32385">
                      <a:moveTo>
                        <a:pt x="20955" y="0"/>
                      </a:moveTo>
                      <a:lnTo>
                        <a:pt x="32385" y="0"/>
                      </a:lnTo>
                      <a:lnTo>
                        <a:pt x="32385" y="96203"/>
                      </a:lnTo>
                      <a:lnTo>
                        <a:pt x="20003" y="96203"/>
                      </a:lnTo>
                      <a:lnTo>
                        <a:pt x="20003" y="12383"/>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3" name="Google Shape;603;p23"/>
                <p:cNvSpPr/>
                <p:nvPr/>
              </p:nvSpPr>
              <p:spPr>
                <a:xfrm>
                  <a:off x="865070" y="4993982"/>
                  <a:ext cx="32385" cy="96203"/>
                </a:xfrm>
                <a:custGeom>
                  <a:rect b="b" l="l" r="r" t="t"/>
                  <a:pathLst>
                    <a:path extrusionOk="0" h="96203" w="32385">
                      <a:moveTo>
                        <a:pt x="20955" y="0"/>
                      </a:moveTo>
                      <a:lnTo>
                        <a:pt x="32385" y="0"/>
                      </a:lnTo>
                      <a:lnTo>
                        <a:pt x="32385" y="96203"/>
                      </a:lnTo>
                      <a:lnTo>
                        <a:pt x="20003" y="96203"/>
                      </a:lnTo>
                      <a:lnTo>
                        <a:pt x="20003" y="12383"/>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4" name="Google Shape;604;p23"/>
                <p:cNvSpPr/>
                <p:nvPr/>
              </p:nvSpPr>
              <p:spPr>
                <a:xfrm>
                  <a:off x="849829" y="5190197"/>
                  <a:ext cx="64770" cy="100013"/>
                </a:xfrm>
                <a:custGeom>
                  <a:rect b="b" l="l" r="r" t="t"/>
                  <a:pathLst>
                    <a:path extrusionOk="0" h="100013" w="64770">
                      <a:moveTo>
                        <a:pt x="33338" y="0"/>
                      </a:moveTo>
                      <a:cubicBezTo>
                        <a:pt x="52388" y="0"/>
                        <a:pt x="64770" y="18098"/>
                        <a:pt x="64770" y="49530"/>
                      </a:cubicBezTo>
                      <a:cubicBezTo>
                        <a:pt x="64770" y="81915"/>
                        <a:pt x="52388" y="100013"/>
                        <a:pt x="31433" y="100013"/>
                      </a:cubicBezTo>
                      <a:cubicBezTo>
                        <a:pt x="12383" y="100013"/>
                        <a:pt x="0" y="81915"/>
                        <a:pt x="0" y="50483"/>
                      </a:cubicBezTo>
                      <a:cubicBezTo>
                        <a:pt x="0" y="18098"/>
                        <a:pt x="14288" y="0"/>
                        <a:pt x="33338" y="0"/>
                      </a:cubicBezTo>
                      <a:close/>
                      <a:moveTo>
                        <a:pt x="32385" y="10477"/>
                      </a:moveTo>
                      <a:cubicBezTo>
                        <a:pt x="20003" y="10477"/>
                        <a:pt x="12383" y="24765"/>
                        <a:pt x="12383" y="50483"/>
                      </a:cubicBezTo>
                      <a:cubicBezTo>
                        <a:pt x="12383" y="75248"/>
                        <a:pt x="20003" y="89535"/>
                        <a:pt x="32385" y="89535"/>
                      </a:cubicBezTo>
                      <a:cubicBezTo>
                        <a:pt x="45720" y="89535"/>
                        <a:pt x="52388" y="74295"/>
                        <a:pt x="52388" y="49530"/>
                      </a:cubicBezTo>
                      <a:cubicBezTo>
                        <a:pt x="52388" y="25718"/>
                        <a:pt x="46673" y="10477"/>
                        <a:pt x="32385" y="10477"/>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5" name="Google Shape;605;p23"/>
                <p:cNvSpPr/>
                <p:nvPr/>
              </p:nvSpPr>
              <p:spPr>
                <a:xfrm>
                  <a:off x="865070" y="5389269"/>
                  <a:ext cx="32385" cy="96202"/>
                </a:xfrm>
                <a:custGeom>
                  <a:rect b="b" l="l" r="r" t="t"/>
                  <a:pathLst>
                    <a:path extrusionOk="0" h="96202" w="32385">
                      <a:moveTo>
                        <a:pt x="20955" y="0"/>
                      </a:moveTo>
                      <a:lnTo>
                        <a:pt x="32385" y="0"/>
                      </a:lnTo>
                      <a:lnTo>
                        <a:pt x="32385" y="96202"/>
                      </a:lnTo>
                      <a:lnTo>
                        <a:pt x="20003" y="96202"/>
                      </a:lnTo>
                      <a:lnTo>
                        <a:pt x="20003" y="12382"/>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6" name="Google Shape;606;p23"/>
                <p:cNvSpPr/>
                <p:nvPr/>
              </p:nvSpPr>
              <p:spPr>
                <a:xfrm>
                  <a:off x="849829" y="5585484"/>
                  <a:ext cx="64770" cy="100012"/>
                </a:xfrm>
                <a:custGeom>
                  <a:rect b="b" l="l" r="r" t="t"/>
                  <a:pathLst>
                    <a:path extrusionOk="0" h="100012" w="64770">
                      <a:moveTo>
                        <a:pt x="33338" y="0"/>
                      </a:moveTo>
                      <a:cubicBezTo>
                        <a:pt x="52388" y="952"/>
                        <a:pt x="64770" y="19050"/>
                        <a:pt x="64770" y="49530"/>
                      </a:cubicBezTo>
                      <a:cubicBezTo>
                        <a:pt x="64770" y="81915"/>
                        <a:pt x="52388" y="100012"/>
                        <a:pt x="31433" y="100012"/>
                      </a:cubicBezTo>
                      <a:cubicBezTo>
                        <a:pt x="12383" y="100012"/>
                        <a:pt x="0" y="81915"/>
                        <a:pt x="0" y="50482"/>
                      </a:cubicBezTo>
                      <a:cubicBezTo>
                        <a:pt x="0" y="18097"/>
                        <a:pt x="14288" y="0"/>
                        <a:pt x="33338" y="0"/>
                      </a:cubicBezTo>
                      <a:close/>
                      <a:moveTo>
                        <a:pt x="32385" y="10477"/>
                      </a:moveTo>
                      <a:cubicBezTo>
                        <a:pt x="20003" y="10477"/>
                        <a:pt x="12383" y="24765"/>
                        <a:pt x="12383" y="50482"/>
                      </a:cubicBezTo>
                      <a:cubicBezTo>
                        <a:pt x="12383" y="75247"/>
                        <a:pt x="20003" y="89535"/>
                        <a:pt x="32385" y="89535"/>
                      </a:cubicBezTo>
                      <a:cubicBezTo>
                        <a:pt x="45720" y="89535"/>
                        <a:pt x="52388" y="74295"/>
                        <a:pt x="52388" y="49530"/>
                      </a:cubicBezTo>
                      <a:cubicBezTo>
                        <a:pt x="52388" y="25717"/>
                        <a:pt x="46673" y="10477"/>
                        <a:pt x="32385" y="10477"/>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7" name="Google Shape;607;p23"/>
                <p:cNvSpPr/>
                <p:nvPr/>
              </p:nvSpPr>
              <p:spPr>
                <a:xfrm>
                  <a:off x="849829" y="5782652"/>
                  <a:ext cx="64770" cy="100013"/>
                </a:xfrm>
                <a:custGeom>
                  <a:rect b="b" l="l" r="r" t="t"/>
                  <a:pathLst>
                    <a:path extrusionOk="0" h="100013" w="64770">
                      <a:moveTo>
                        <a:pt x="33338" y="0"/>
                      </a:moveTo>
                      <a:cubicBezTo>
                        <a:pt x="52388" y="953"/>
                        <a:pt x="64770" y="19050"/>
                        <a:pt x="64770" y="49530"/>
                      </a:cubicBezTo>
                      <a:cubicBezTo>
                        <a:pt x="64770" y="81915"/>
                        <a:pt x="52388" y="100013"/>
                        <a:pt x="31433" y="100013"/>
                      </a:cubicBezTo>
                      <a:cubicBezTo>
                        <a:pt x="12383" y="100013"/>
                        <a:pt x="0" y="81915"/>
                        <a:pt x="0" y="50483"/>
                      </a:cubicBezTo>
                      <a:cubicBezTo>
                        <a:pt x="0" y="18098"/>
                        <a:pt x="14288" y="0"/>
                        <a:pt x="33338" y="0"/>
                      </a:cubicBezTo>
                      <a:close/>
                      <a:moveTo>
                        <a:pt x="32385" y="11430"/>
                      </a:moveTo>
                      <a:cubicBezTo>
                        <a:pt x="20003" y="11430"/>
                        <a:pt x="12383" y="24765"/>
                        <a:pt x="12383" y="51435"/>
                      </a:cubicBezTo>
                      <a:cubicBezTo>
                        <a:pt x="12383" y="76200"/>
                        <a:pt x="20003" y="90488"/>
                        <a:pt x="32385" y="90488"/>
                      </a:cubicBezTo>
                      <a:cubicBezTo>
                        <a:pt x="45720" y="90488"/>
                        <a:pt x="52388" y="75248"/>
                        <a:pt x="52388" y="50483"/>
                      </a:cubicBezTo>
                      <a:cubicBezTo>
                        <a:pt x="52388" y="26670"/>
                        <a:pt x="46673" y="11430"/>
                        <a:pt x="32385" y="11430"/>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8" name="Google Shape;608;p23"/>
                <p:cNvSpPr/>
                <p:nvPr/>
              </p:nvSpPr>
              <p:spPr>
                <a:xfrm>
                  <a:off x="865070" y="5957912"/>
                  <a:ext cx="32385" cy="97155"/>
                </a:xfrm>
                <a:custGeom>
                  <a:rect b="b" l="l" r="r" t="t"/>
                  <a:pathLst>
                    <a:path extrusionOk="0" h="97155" w="32385">
                      <a:moveTo>
                        <a:pt x="20955" y="0"/>
                      </a:moveTo>
                      <a:lnTo>
                        <a:pt x="32385" y="0"/>
                      </a:lnTo>
                      <a:lnTo>
                        <a:pt x="32385" y="97155"/>
                      </a:lnTo>
                      <a:lnTo>
                        <a:pt x="20003" y="97155"/>
                      </a:lnTo>
                      <a:lnTo>
                        <a:pt x="20003" y="12383"/>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9" name="Google Shape;609;p23"/>
                <p:cNvSpPr/>
                <p:nvPr/>
              </p:nvSpPr>
              <p:spPr>
                <a:xfrm>
                  <a:off x="865070" y="6193179"/>
                  <a:ext cx="32385" cy="96202"/>
                </a:xfrm>
                <a:custGeom>
                  <a:rect b="b" l="l" r="r" t="t"/>
                  <a:pathLst>
                    <a:path extrusionOk="0" h="96202" w="32385">
                      <a:moveTo>
                        <a:pt x="20955" y="0"/>
                      </a:moveTo>
                      <a:lnTo>
                        <a:pt x="32385" y="0"/>
                      </a:lnTo>
                      <a:lnTo>
                        <a:pt x="32385" y="96202"/>
                      </a:lnTo>
                      <a:lnTo>
                        <a:pt x="20003" y="96202"/>
                      </a:lnTo>
                      <a:lnTo>
                        <a:pt x="20003" y="12382"/>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610" name="Google Shape;610;p23"/>
              <p:cNvGrpSpPr/>
              <p:nvPr/>
            </p:nvGrpSpPr>
            <p:grpSpPr>
              <a:xfrm>
                <a:off x="1274294" y="5080649"/>
                <a:ext cx="64770" cy="1529714"/>
                <a:chOff x="849829" y="4759667"/>
                <a:chExt cx="64770" cy="1529714"/>
              </a:xfrm>
            </p:grpSpPr>
            <p:sp>
              <p:nvSpPr>
                <p:cNvPr id="611" name="Google Shape;611;p23"/>
                <p:cNvSpPr/>
                <p:nvPr/>
              </p:nvSpPr>
              <p:spPr>
                <a:xfrm>
                  <a:off x="865070" y="4759667"/>
                  <a:ext cx="32385" cy="96203"/>
                </a:xfrm>
                <a:custGeom>
                  <a:rect b="b" l="l" r="r" t="t"/>
                  <a:pathLst>
                    <a:path extrusionOk="0" h="96203" w="32385">
                      <a:moveTo>
                        <a:pt x="20955" y="0"/>
                      </a:moveTo>
                      <a:lnTo>
                        <a:pt x="32385" y="0"/>
                      </a:lnTo>
                      <a:lnTo>
                        <a:pt x="32385" y="96203"/>
                      </a:lnTo>
                      <a:lnTo>
                        <a:pt x="20003" y="96203"/>
                      </a:lnTo>
                      <a:lnTo>
                        <a:pt x="20003" y="12383"/>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2" name="Google Shape;612;p23"/>
                <p:cNvSpPr/>
                <p:nvPr/>
              </p:nvSpPr>
              <p:spPr>
                <a:xfrm>
                  <a:off x="865070" y="4993982"/>
                  <a:ext cx="32385" cy="96203"/>
                </a:xfrm>
                <a:custGeom>
                  <a:rect b="b" l="l" r="r" t="t"/>
                  <a:pathLst>
                    <a:path extrusionOk="0" h="96203" w="32385">
                      <a:moveTo>
                        <a:pt x="20955" y="0"/>
                      </a:moveTo>
                      <a:lnTo>
                        <a:pt x="32385" y="0"/>
                      </a:lnTo>
                      <a:lnTo>
                        <a:pt x="32385" y="96203"/>
                      </a:lnTo>
                      <a:lnTo>
                        <a:pt x="20003" y="96203"/>
                      </a:lnTo>
                      <a:lnTo>
                        <a:pt x="20003" y="12383"/>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3" name="Google Shape;613;p23"/>
                <p:cNvSpPr/>
                <p:nvPr/>
              </p:nvSpPr>
              <p:spPr>
                <a:xfrm>
                  <a:off x="849829" y="5190197"/>
                  <a:ext cx="64770" cy="100013"/>
                </a:xfrm>
                <a:custGeom>
                  <a:rect b="b" l="l" r="r" t="t"/>
                  <a:pathLst>
                    <a:path extrusionOk="0" h="100013" w="64770">
                      <a:moveTo>
                        <a:pt x="33338" y="0"/>
                      </a:moveTo>
                      <a:cubicBezTo>
                        <a:pt x="52388" y="0"/>
                        <a:pt x="64770" y="18098"/>
                        <a:pt x="64770" y="49530"/>
                      </a:cubicBezTo>
                      <a:cubicBezTo>
                        <a:pt x="64770" y="81915"/>
                        <a:pt x="52388" y="100013"/>
                        <a:pt x="31433" y="100013"/>
                      </a:cubicBezTo>
                      <a:cubicBezTo>
                        <a:pt x="12383" y="100013"/>
                        <a:pt x="0" y="81915"/>
                        <a:pt x="0" y="50483"/>
                      </a:cubicBezTo>
                      <a:cubicBezTo>
                        <a:pt x="0" y="18098"/>
                        <a:pt x="14288" y="0"/>
                        <a:pt x="33338" y="0"/>
                      </a:cubicBezTo>
                      <a:close/>
                      <a:moveTo>
                        <a:pt x="32385" y="10477"/>
                      </a:moveTo>
                      <a:cubicBezTo>
                        <a:pt x="20003" y="10477"/>
                        <a:pt x="12383" y="24765"/>
                        <a:pt x="12383" y="50483"/>
                      </a:cubicBezTo>
                      <a:cubicBezTo>
                        <a:pt x="12383" y="75248"/>
                        <a:pt x="20003" y="89535"/>
                        <a:pt x="32385" y="89535"/>
                      </a:cubicBezTo>
                      <a:cubicBezTo>
                        <a:pt x="45720" y="89535"/>
                        <a:pt x="52388" y="74295"/>
                        <a:pt x="52388" y="49530"/>
                      </a:cubicBezTo>
                      <a:cubicBezTo>
                        <a:pt x="52388" y="25718"/>
                        <a:pt x="46673" y="10477"/>
                        <a:pt x="32385" y="10477"/>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4" name="Google Shape;614;p23"/>
                <p:cNvSpPr/>
                <p:nvPr/>
              </p:nvSpPr>
              <p:spPr>
                <a:xfrm>
                  <a:off x="865070" y="5389269"/>
                  <a:ext cx="32385" cy="96202"/>
                </a:xfrm>
                <a:custGeom>
                  <a:rect b="b" l="l" r="r" t="t"/>
                  <a:pathLst>
                    <a:path extrusionOk="0" h="96202" w="32385">
                      <a:moveTo>
                        <a:pt x="20955" y="0"/>
                      </a:moveTo>
                      <a:lnTo>
                        <a:pt x="32385" y="0"/>
                      </a:lnTo>
                      <a:lnTo>
                        <a:pt x="32385" y="96202"/>
                      </a:lnTo>
                      <a:lnTo>
                        <a:pt x="20003" y="96202"/>
                      </a:lnTo>
                      <a:lnTo>
                        <a:pt x="20003" y="12382"/>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5" name="Google Shape;615;p23"/>
                <p:cNvSpPr/>
                <p:nvPr/>
              </p:nvSpPr>
              <p:spPr>
                <a:xfrm>
                  <a:off x="849829" y="5585484"/>
                  <a:ext cx="64770" cy="100012"/>
                </a:xfrm>
                <a:custGeom>
                  <a:rect b="b" l="l" r="r" t="t"/>
                  <a:pathLst>
                    <a:path extrusionOk="0" h="100012" w="64770">
                      <a:moveTo>
                        <a:pt x="33338" y="0"/>
                      </a:moveTo>
                      <a:cubicBezTo>
                        <a:pt x="52388" y="952"/>
                        <a:pt x="64770" y="19050"/>
                        <a:pt x="64770" y="49530"/>
                      </a:cubicBezTo>
                      <a:cubicBezTo>
                        <a:pt x="64770" y="81915"/>
                        <a:pt x="52388" y="100012"/>
                        <a:pt x="31433" y="100012"/>
                      </a:cubicBezTo>
                      <a:cubicBezTo>
                        <a:pt x="12383" y="100012"/>
                        <a:pt x="0" y="81915"/>
                        <a:pt x="0" y="50482"/>
                      </a:cubicBezTo>
                      <a:cubicBezTo>
                        <a:pt x="0" y="18097"/>
                        <a:pt x="14288" y="0"/>
                        <a:pt x="33338" y="0"/>
                      </a:cubicBezTo>
                      <a:close/>
                      <a:moveTo>
                        <a:pt x="32385" y="10477"/>
                      </a:moveTo>
                      <a:cubicBezTo>
                        <a:pt x="20003" y="10477"/>
                        <a:pt x="12383" y="24765"/>
                        <a:pt x="12383" y="50482"/>
                      </a:cubicBezTo>
                      <a:cubicBezTo>
                        <a:pt x="12383" y="75247"/>
                        <a:pt x="20003" y="89535"/>
                        <a:pt x="32385" y="89535"/>
                      </a:cubicBezTo>
                      <a:cubicBezTo>
                        <a:pt x="45720" y="89535"/>
                        <a:pt x="52388" y="74295"/>
                        <a:pt x="52388" y="49530"/>
                      </a:cubicBezTo>
                      <a:cubicBezTo>
                        <a:pt x="52388" y="25717"/>
                        <a:pt x="46673" y="10477"/>
                        <a:pt x="32385" y="10477"/>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6" name="Google Shape;616;p23"/>
                <p:cNvSpPr/>
                <p:nvPr/>
              </p:nvSpPr>
              <p:spPr>
                <a:xfrm>
                  <a:off x="849829" y="5782652"/>
                  <a:ext cx="64770" cy="100013"/>
                </a:xfrm>
                <a:custGeom>
                  <a:rect b="b" l="l" r="r" t="t"/>
                  <a:pathLst>
                    <a:path extrusionOk="0" h="100013" w="64770">
                      <a:moveTo>
                        <a:pt x="33338" y="0"/>
                      </a:moveTo>
                      <a:cubicBezTo>
                        <a:pt x="52388" y="953"/>
                        <a:pt x="64770" y="19050"/>
                        <a:pt x="64770" y="49530"/>
                      </a:cubicBezTo>
                      <a:cubicBezTo>
                        <a:pt x="64770" y="81915"/>
                        <a:pt x="52388" y="100013"/>
                        <a:pt x="31433" y="100013"/>
                      </a:cubicBezTo>
                      <a:cubicBezTo>
                        <a:pt x="12383" y="100013"/>
                        <a:pt x="0" y="81915"/>
                        <a:pt x="0" y="50483"/>
                      </a:cubicBezTo>
                      <a:cubicBezTo>
                        <a:pt x="0" y="18098"/>
                        <a:pt x="14288" y="0"/>
                        <a:pt x="33338" y="0"/>
                      </a:cubicBezTo>
                      <a:close/>
                      <a:moveTo>
                        <a:pt x="32385" y="11430"/>
                      </a:moveTo>
                      <a:cubicBezTo>
                        <a:pt x="20003" y="11430"/>
                        <a:pt x="12383" y="24765"/>
                        <a:pt x="12383" y="51435"/>
                      </a:cubicBezTo>
                      <a:cubicBezTo>
                        <a:pt x="12383" y="76200"/>
                        <a:pt x="20003" y="90488"/>
                        <a:pt x="32385" y="90488"/>
                      </a:cubicBezTo>
                      <a:cubicBezTo>
                        <a:pt x="45720" y="90488"/>
                        <a:pt x="52388" y="75248"/>
                        <a:pt x="52388" y="50483"/>
                      </a:cubicBezTo>
                      <a:cubicBezTo>
                        <a:pt x="52388" y="26670"/>
                        <a:pt x="46673" y="11430"/>
                        <a:pt x="32385" y="11430"/>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7" name="Google Shape;617;p23"/>
                <p:cNvSpPr/>
                <p:nvPr/>
              </p:nvSpPr>
              <p:spPr>
                <a:xfrm>
                  <a:off x="865070" y="5957912"/>
                  <a:ext cx="32385" cy="97155"/>
                </a:xfrm>
                <a:custGeom>
                  <a:rect b="b" l="l" r="r" t="t"/>
                  <a:pathLst>
                    <a:path extrusionOk="0" h="97155" w="32385">
                      <a:moveTo>
                        <a:pt x="20955" y="0"/>
                      </a:moveTo>
                      <a:lnTo>
                        <a:pt x="32385" y="0"/>
                      </a:lnTo>
                      <a:lnTo>
                        <a:pt x="32385" y="97155"/>
                      </a:lnTo>
                      <a:lnTo>
                        <a:pt x="20003" y="97155"/>
                      </a:lnTo>
                      <a:lnTo>
                        <a:pt x="20003" y="12383"/>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8" name="Google Shape;618;p23"/>
                <p:cNvSpPr/>
                <p:nvPr/>
              </p:nvSpPr>
              <p:spPr>
                <a:xfrm>
                  <a:off x="865070" y="6193179"/>
                  <a:ext cx="32385" cy="96202"/>
                </a:xfrm>
                <a:custGeom>
                  <a:rect b="b" l="l" r="r" t="t"/>
                  <a:pathLst>
                    <a:path extrusionOk="0" h="96202" w="32385">
                      <a:moveTo>
                        <a:pt x="20955" y="0"/>
                      </a:moveTo>
                      <a:lnTo>
                        <a:pt x="32385" y="0"/>
                      </a:lnTo>
                      <a:lnTo>
                        <a:pt x="32385" y="96202"/>
                      </a:lnTo>
                      <a:lnTo>
                        <a:pt x="20003" y="96202"/>
                      </a:lnTo>
                      <a:lnTo>
                        <a:pt x="20003" y="12382"/>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619" name="Google Shape;619;p23"/>
              <p:cNvSpPr/>
              <p:nvPr/>
            </p:nvSpPr>
            <p:spPr>
              <a:xfrm>
                <a:off x="1555547" y="5674137"/>
                <a:ext cx="32385" cy="96203"/>
              </a:xfrm>
              <a:custGeom>
                <a:rect b="b" l="l" r="r" t="t"/>
                <a:pathLst>
                  <a:path extrusionOk="0" h="96203" w="32385">
                    <a:moveTo>
                      <a:pt x="20955" y="0"/>
                    </a:moveTo>
                    <a:lnTo>
                      <a:pt x="32385" y="0"/>
                    </a:lnTo>
                    <a:lnTo>
                      <a:pt x="32385" y="96203"/>
                    </a:lnTo>
                    <a:lnTo>
                      <a:pt x="20003" y="96203"/>
                    </a:lnTo>
                    <a:lnTo>
                      <a:pt x="20003" y="12383"/>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20" name="Google Shape;620;p23"/>
              <p:cNvSpPr/>
              <p:nvPr/>
            </p:nvSpPr>
            <p:spPr>
              <a:xfrm>
                <a:off x="1555547" y="5908452"/>
                <a:ext cx="32385" cy="96203"/>
              </a:xfrm>
              <a:custGeom>
                <a:rect b="b" l="l" r="r" t="t"/>
                <a:pathLst>
                  <a:path extrusionOk="0" h="96203" w="32385">
                    <a:moveTo>
                      <a:pt x="20955" y="0"/>
                    </a:moveTo>
                    <a:lnTo>
                      <a:pt x="32385" y="0"/>
                    </a:lnTo>
                    <a:lnTo>
                      <a:pt x="32385" y="96203"/>
                    </a:lnTo>
                    <a:lnTo>
                      <a:pt x="20003" y="96203"/>
                    </a:lnTo>
                    <a:lnTo>
                      <a:pt x="20003" y="12383"/>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21" name="Google Shape;621;p23"/>
              <p:cNvSpPr/>
              <p:nvPr/>
            </p:nvSpPr>
            <p:spPr>
              <a:xfrm>
                <a:off x="1540306" y="6104667"/>
                <a:ext cx="64770" cy="100013"/>
              </a:xfrm>
              <a:custGeom>
                <a:rect b="b" l="l" r="r" t="t"/>
                <a:pathLst>
                  <a:path extrusionOk="0" h="100013" w="64770">
                    <a:moveTo>
                      <a:pt x="33338" y="0"/>
                    </a:moveTo>
                    <a:cubicBezTo>
                      <a:pt x="52388" y="0"/>
                      <a:pt x="64770" y="18098"/>
                      <a:pt x="64770" y="49530"/>
                    </a:cubicBezTo>
                    <a:cubicBezTo>
                      <a:pt x="64770" y="81915"/>
                      <a:pt x="52388" y="100013"/>
                      <a:pt x="31433" y="100013"/>
                    </a:cubicBezTo>
                    <a:cubicBezTo>
                      <a:pt x="12383" y="100013"/>
                      <a:pt x="0" y="81915"/>
                      <a:pt x="0" y="50483"/>
                    </a:cubicBezTo>
                    <a:cubicBezTo>
                      <a:pt x="0" y="18098"/>
                      <a:pt x="14288" y="0"/>
                      <a:pt x="33338" y="0"/>
                    </a:cubicBezTo>
                    <a:close/>
                    <a:moveTo>
                      <a:pt x="32385" y="10477"/>
                    </a:moveTo>
                    <a:cubicBezTo>
                      <a:pt x="20003" y="10477"/>
                      <a:pt x="12383" y="24765"/>
                      <a:pt x="12383" y="50483"/>
                    </a:cubicBezTo>
                    <a:cubicBezTo>
                      <a:pt x="12383" y="75248"/>
                      <a:pt x="20003" y="89535"/>
                      <a:pt x="32385" y="89535"/>
                    </a:cubicBezTo>
                    <a:cubicBezTo>
                      <a:pt x="45720" y="89535"/>
                      <a:pt x="52388" y="74295"/>
                      <a:pt x="52388" y="49530"/>
                    </a:cubicBezTo>
                    <a:cubicBezTo>
                      <a:pt x="52388" y="25718"/>
                      <a:pt x="46673" y="10477"/>
                      <a:pt x="32385" y="10477"/>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22" name="Google Shape;622;p23"/>
              <p:cNvSpPr/>
              <p:nvPr/>
            </p:nvSpPr>
            <p:spPr>
              <a:xfrm>
                <a:off x="1555547" y="6303739"/>
                <a:ext cx="32385" cy="96202"/>
              </a:xfrm>
              <a:custGeom>
                <a:rect b="b" l="l" r="r" t="t"/>
                <a:pathLst>
                  <a:path extrusionOk="0" h="96202" w="32385">
                    <a:moveTo>
                      <a:pt x="20955" y="0"/>
                    </a:moveTo>
                    <a:lnTo>
                      <a:pt x="32385" y="0"/>
                    </a:lnTo>
                    <a:lnTo>
                      <a:pt x="32385" y="96202"/>
                    </a:lnTo>
                    <a:lnTo>
                      <a:pt x="20003" y="96202"/>
                    </a:lnTo>
                    <a:lnTo>
                      <a:pt x="20003" y="12382"/>
                    </a:lnTo>
                    <a:lnTo>
                      <a:pt x="2858" y="20955"/>
                    </a:lnTo>
                    <a:lnTo>
                      <a:pt x="0" y="11430"/>
                    </a:lnTo>
                    <a:lnTo>
                      <a:pt x="20955" y="0"/>
                    </a:ln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23" name="Google Shape;623;p23"/>
              <p:cNvSpPr/>
              <p:nvPr/>
            </p:nvSpPr>
            <p:spPr>
              <a:xfrm>
                <a:off x="1540306" y="6499954"/>
                <a:ext cx="64770" cy="100012"/>
              </a:xfrm>
              <a:custGeom>
                <a:rect b="b" l="l" r="r" t="t"/>
                <a:pathLst>
                  <a:path extrusionOk="0" h="100012" w="64770">
                    <a:moveTo>
                      <a:pt x="33338" y="0"/>
                    </a:moveTo>
                    <a:cubicBezTo>
                      <a:pt x="52388" y="952"/>
                      <a:pt x="64770" y="19050"/>
                      <a:pt x="64770" y="49530"/>
                    </a:cubicBezTo>
                    <a:cubicBezTo>
                      <a:pt x="64770" y="81915"/>
                      <a:pt x="52388" y="100012"/>
                      <a:pt x="31433" y="100012"/>
                    </a:cubicBezTo>
                    <a:cubicBezTo>
                      <a:pt x="12383" y="100012"/>
                      <a:pt x="0" y="81915"/>
                      <a:pt x="0" y="50482"/>
                    </a:cubicBezTo>
                    <a:cubicBezTo>
                      <a:pt x="0" y="18097"/>
                      <a:pt x="14288" y="0"/>
                      <a:pt x="33338" y="0"/>
                    </a:cubicBezTo>
                    <a:close/>
                    <a:moveTo>
                      <a:pt x="32385" y="10477"/>
                    </a:moveTo>
                    <a:cubicBezTo>
                      <a:pt x="20003" y="10477"/>
                      <a:pt x="12383" y="24765"/>
                      <a:pt x="12383" y="50482"/>
                    </a:cubicBezTo>
                    <a:cubicBezTo>
                      <a:pt x="12383" y="75247"/>
                      <a:pt x="20003" y="89535"/>
                      <a:pt x="32385" y="89535"/>
                    </a:cubicBezTo>
                    <a:cubicBezTo>
                      <a:pt x="45720" y="89535"/>
                      <a:pt x="52388" y="74295"/>
                      <a:pt x="52388" y="49530"/>
                    </a:cubicBezTo>
                    <a:cubicBezTo>
                      <a:pt x="52388" y="25717"/>
                      <a:pt x="46673" y="10477"/>
                      <a:pt x="32385" y="10477"/>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24" name="Google Shape;624;p23"/>
              <p:cNvSpPr/>
              <p:nvPr/>
            </p:nvSpPr>
            <p:spPr>
              <a:xfrm>
                <a:off x="1540306" y="6697122"/>
                <a:ext cx="64770" cy="100013"/>
              </a:xfrm>
              <a:custGeom>
                <a:rect b="b" l="l" r="r" t="t"/>
                <a:pathLst>
                  <a:path extrusionOk="0" h="100013" w="64770">
                    <a:moveTo>
                      <a:pt x="33338" y="0"/>
                    </a:moveTo>
                    <a:cubicBezTo>
                      <a:pt x="52388" y="953"/>
                      <a:pt x="64770" y="19050"/>
                      <a:pt x="64770" y="49530"/>
                    </a:cubicBezTo>
                    <a:cubicBezTo>
                      <a:pt x="64770" y="81915"/>
                      <a:pt x="52388" y="100013"/>
                      <a:pt x="31433" y="100013"/>
                    </a:cubicBezTo>
                    <a:cubicBezTo>
                      <a:pt x="12383" y="100013"/>
                      <a:pt x="0" y="81915"/>
                      <a:pt x="0" y="50483"/>
                    </a:cubicBezTo>
                    <a:cubicBezTo>
                      <a:pt x="0" y="18098"/>
                      <a:pt x="14288" y="0"/>
                      <a:pt x="33338" y="0"/>
                    </a:cubicBezTo>
                    <a:close/>
                    <a:moveTo>
                      <a:pt x="32385" y="11430"/>
                    </a:moveTo>
                    <a:cubicBezTo>
                      <a:pt x="20003" y="11430"/>
                      <a:pt x="12383" y="24765"/>
                      <a:pt x="12383" y="51435"/>
                    </a:cubicBezTo>
                    <a:cubicBezTo>
                      <a:pt x="12383" y="76200"/>
                      <a:pt x="20003" y="90488"/>
                      <a:pt x="32385" y="90488"/>
                    </a:cubicBezTo>
                    <a:cubicBezTo>
                      <a:pt x="45720" y="90488"/>
                      <a:pt x="52388" y="75248"/>
                      <a:pt x="52388" y="50483"/>
                    </a:cubicBezTo>
                    <a:cubicBezTo>
                      <a:pt x="52388" y="26670"/>
                      <a:pt x="46673" y="11430"/>
                      <a:pt x="32385" y="11430"/>
                    </a:cubicBezTo>
                    <a:close/>
                  </a:path>
                </a:pathLst>
              </a:custGeom>
              <a:solidFill>
                <a:schemeClr val="accent1">
                  <a:alpha val="53725"/>
                </a:schemeClr>
              </a:solidFill>
              <a:ln cap="flat" cmpd="sng" w="12700">
                <a:solidFill>
                  <a:srgbClr val="0F2059">
                    <a:alpha val="5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pic>
        <p:nvPicPr>
          <p:cNvPr descr="A circuit board in the shape of a brain&#10;&#10;Description automatically generated" id="625" name="Google Shape;625;p23"/>
          <p:cNvPicPr preferRelativeResize="0"/>
          <p:nvPr/>
        </p:nvPicPr>
        <p:blipFill rotWithShape="1">
          <a:blip r:embed="rId3">
            <a:alphaModFix/>
          </a:blip>
          <a:srcRect b="0" l="0" r="0" t="0"/>
          <a:stretch/>
        </p:blipFill>
        <p:spPr>
          <a:xfrm>
            <a:off x="-242656" y="1627684"/>
            <a:ext cx="2961752" cy="240803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24"/>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3200"/>
              <a:buFont typeface="Noto Sans"/>
              <a:buNone/>
            </a:pPr>
            <a:r>
              <a:rPr lang="en-US"/>
              <a:t>Introduction</a:t>
            </a:r>
            <a:endParaRPr/>
          </a:p>
        </p:txBody>
      </p:sp>
      <p:sp>
        <p:nvSpPr>
          <p:cNvPr id="631" name="Google Shape;631;p24"/>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632" name="Google Shape;632;p24"/>
          <p:cNvPicPr preferRelativeResize="0"/>
          <p:nvPr/>
        </p:nvPicPr>
        <p:blipFill>
          <a:blip r:embed="rId3">
            <a:alphaModFix/>
          </a:blip>
          <a:stretch>
            <a:fillRect/>
          </a:stretch>
        </p:blipFill>
        <p:spPr>
          <a:xfrm>
            <a:off x="713377" y="2303875"/>
            <a:ext cx="10708099" cy="2910650"/>
          </a:xfrm>
          <a:prstGeom prst="rect">
            <a:avLst/>
          </a:prstGeom>
          <a:noFill/>
          <a:ln>
            <a:noFill/>
          </a:ln>
        </p:spPr>
      </p:pic>
      <p:sp>
        <p:nvSpPr>
          <p:cNvPr id="633" name="Google Shape;633;p24"/>
          <p:cNvSpPr txBox="1"/>
          <p:nvPr/>
        </p:nvSpPr>
        <p:spPr>
          <a:xfrm>
            <a:off x="713375" y="5806425"/>
            <a:ext cx="11166900" cy="708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700">
                <a:solidFill>
                  <a:srgbClr val="102059"/>
                </a:solidFill>
                <a:latin typeface="Open Sans"/>
                <a:ea typeface="Open Sans"/>
                <a:cs typeface="Open Sans"/>
                <a:sym typeface="Open Sans"/>
              </a:rPr>
              <a:t>The solution has been developed in the Value Chain 4 of EdgeAI project demonstrator VCD4.2: Roadside Perception Units (RSPU) connected with a LoRa 2.4 GHz mesh network</a:t>
            </a:r>
            <a:endParaRPr sz="1700">
              <a:solidFill>
                <a:srgbClr val="102059"/>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25"/>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3200"/>
              <a:buFont typeface="Noto Sans"/>
              <a:buNone/>
            </a:pPr>
            <a:r>
              <a:rPr lang="en-US"/>
              <a:t>Research Goal / Methodology</a:t>
            </a:r>
            <a:endParaRPr/>
          </a:p>
        </p:txBody>
      </p:sp>
      <p:sp>
        <p:nvSpPr>
          <p:cNvPr id="639" name="Google Shape;639;p25"/>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640" name="Google Shape;640;p25"/>
          <p:cNvPicPr preferRelativeResize="0"/>
          <p:nvPr/>
        </p:nvPicPr>
        <p:blipFill rotWithShape="1">
          <a:blip r:embed="rId3">
            <a:alphaModFix/>
          </a:blip>
          <a:srcRect b="0" l="51999" r="0" t="13051"/>
          <a:stretch/>
        </p:blipFill>
        <p:spPr>
          <a:xfrm>
            <a:off x="1626492" y="1178187"/>
            <a:ext cx="8881875" cy="5162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26"/>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3200"/>
              <a:buFont typeface="Noto Sans"/>
              <a:buNone/>
            </a:pPr>
            <a:r>
              <a:rPr lang="en-US"/>
              <a:t>State-of-the-art</a:t>
            </a:r>
            <a:endParaRPr/>
          </a:p>
        </p:txBody>
      </p:sp>
      <p:sp>
        <p:nvSpPr>
          <p:cNvPr id="646" name="Google Shape;646;p26"/>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647" name="Google Shape;647;p26"/>
          <p:cNvPicPr preferRelativeResize="0"/>
          <p:nvPr/>
        </p:nvPicPr>
        <p:blipFill>
          <a:blip r:embed="rId3">
            <a:alphaModFix/>
          </a:blip>
          <a:stretch>
            <a:fillRect/>
          </a:stretch>
        </p:blipFill>
        <p:spPr>
          <a:xfrm>
            <a:off x="4699225" y="1864788"/>
            <a:ext cx="7384424" cy="3661825"/>
          </a:xfrm>
          <a:prstGeom prst="rect">
            <a:avLst/>
          </a:prstGeom>
          <a:noFill/>
          <a:ln>
            <a:noFill/>
          </a:ln>
        </p:spPr>
      </p:pic>
      <p:sp>
        <p:nvSpPr>
          <p:cNvPr id="648" name="Google Shape;648;p26"/>
          <p:cNvSpPr/>
          <p:nvPr/>
        </p:nvSpPr>
        <p:spPr>
          <a:xfrm>
            <a:off x="179400" y="1057213"/>
            <a:ext cx="4181100" cy="7470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lt1"/>
                </a:solidFill>
                <a:latin typeface="Open Sans"/>
                <a:ea typeface="Open Sans"/>
                <a:cs typeface="Open Sans"/>
                <a:sym typeface="Open Sans"/>
              </a:rPr>
              <a:t>Object detection</a:t>
            </a:r>
            <a:endParaRPr sz="2400">
              <a:solidFill>
                <a:schemeClr val="lt1"/>
              </a:solidFill>
              <a:latin typeface="Open Sans"/>
              <a:ea typeface="Open Sans"/>
              <a:cs typeface="Open Sans"/>
              <a:sym typeface="Open Sans"/>
            </a:endParaRPr>
          </a:p>
        </p:txBody>
      </p:sp>
      <p:sp>
        <p:nvSpPr>
          <p:cNvPr id="649" name="Google Shape;649;p26"/>
          <p:cNvSpPr/>
          <p:nvPr/>
        </p:nvSpPr>
        <p:spPr>
          <a:xfrm>
            <a:off x="179400" y="3026163"/>
            <a:ext cx="4181100" cy="747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lt1"/>
                </a:solidFill>
                <a:latin typeface="Open Sans"/>
                <a:ea typeface="Open Sans"/>
                <a:cs typeface="Open Sans"/>
                <a:sym typeface="Open Sans"/>
              </a:rPr>
              <a:t>Feature extraction model</a:t>
            </a:r>
            <a:endParaRPr sz="2400">
              <a:solidFill>
                <a:schemeClr val="lt1"/>
              </a:solidFill>
              <a:latin typeface="Open Sans"/>
              <a:ea typeface="Open Sans"/>
              <a:cs typeface="Open Sans"/>
              <a:sym typeface="Open Sans"/>
            </a:endParaRPr>
          </a:p>
        </p:txBody>
      </p:sp>
      <p:sp>
        <p:nvSpPr>
          <p:cNvPr id="650" name="Google Shape;650;p26"/>
          <p:cNvSpPr/>
          <p:nvPr/>
        </p:nvSpPr>
        <p:spPr>
          <a:xfrm>
            <a:off x="179400" y="4995088"/>
            <a:ext cx="4181100" cy="7470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lt1"/>
                </a:solidFill>
                <a:latin typeface="Open Sans"/>
                <a:ea typeface="Open Sans"/>
                <a:cs typeface="Open Sans"/>
                <a:sym typeface="Open Sans"/>
              </a:rPr>
              <a:t>Available datasets</a:t>
            </a:r>
            <a:endParaRPr sz="2400">
              <a:solidFill>
                <a:schemeClr val="lt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27"/>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3200"/>
              <a:buFont typeface="Noto Sans"/>
              <a:buNone/>
            </a:pPr>
            <a:r>
              <a:rPr lang="en-US"/>
              <a:t>Testing and data collection</a:t>
            </a:r>
            <a:endParaRPr/>
          </a:p>
        </p:txBody>
      </p:sp>
      <p:sp>
        <p:nvSpPr>
          <p:cNvPr id="656" name="Google Shape;656;p27"/>
          <p:cNvSpPr txBox="1"/>
          <p:nvPr>
            <p:ph idx="1" type="body"/>
          </p:nvPr>
        </p:nvSpPr>
        <p:spPr>
          <a:xfrm>
            <a:off x="155325" y="1625400"/>
            <a:ext cx="11824200" cy="3607200"/>
          </a:xfrm>
          <a:prstGeom prst="rect">
            <a:avLst/>
          </a:prstGeom>
          <a:noFill/>
          <a:ln>
            <a:noFill/>
          </a:ln>
        </p:spPr>
        <p:txBody>
          <a:bodyPr anchorCtr="0" anchor="ctr" bIns="45700" lIns="91425" spcFirstLastPara="1" rIns="91425" wrap="square" tIns="45700">
            <a:normAutofit/>
          </a:bodyPr>
          <a:lstStyle/>
          <a:p>
            <a:pPr indent="-311150" lvl="0" marL="228600" rtl="0" algn="just">
              <a:lnSpc>
                <a:spcPct val="90000"/>
              </a:lnSpc>
              <a:spcBef>
                <a:spcPts val="0"/>
              </a:spcBef>
              <a:spcAft>
                <a:spcPts val="0"/>
              </a:spcAft>
              <a:buClr>
                <a:srgbClr val="102059"/>
              </a:buClr>
              <a:buSzPts val="4100"/>
              <a:buChar char="•"/>
            </a:pPr>
            <a:r>
              <a:rPr lang="en-US" sz="4100"/>
              <a:t>Publicly available datasets (VeRi, Vehicle-ID,  CityFlow)</a:t>
            </a:r>
            <a:endParaRPr sz="4100"/>
          </a:p>
          <a:p>
            <a:pPr indent="0" lvl="0" marL="0" rtl="0" algn="just">
              <a:lnSpc>
                <a:spcPct val="90000"/>
              </a:lnSpc>
              <a:spcBef>
                <a:spcPts val="0"/>
              </a:spcBef>
              <a:spcAft>
                <a:spcPts val="0"/>
              </a:spcAft>
              <a:buNone/>
            </a:pPr>
            <a:r>
              <a:t/>
            </a:r>
            <a:endParaRPr sz="4100"/>
          </a:p>
          <a:p>
            <a:pPr indent="-311150" lvl="0" marL="228600" rtl="0" algn="just">
              <a:lnSpc>
                <a:spcPct val="90000"/>
              </a:lnSpc>
              <a:spcBef>
                <a:spcPts val="0"/>
              </a:spcBef>
              <a:spcAft>
                <a:spcPts val="0"/>
              </a:spcAft>
              <a:buSzPts val="4100"/>
              <a:buChar char="•"/>
            </a:pPr>
            <a:r>
              <a:rPr lang="en-US" sz="4100"/>
              <a:t>Video tracks (CityFlow)</a:t>
            </a:r>
            <a:endParaRPr sz="4100"/>
          </a:p>
          <a:p>
            <a:pPr indent="0" lvl="0" marL="0" rtl="0" algn="just">
              <a:lnSpc>
                <a:spcPct val="90000"/>
              </a:lnSpc>
              <a:spcBef>
                <a:spcPts val="0"/>
              </a:spcBef>
              <a:spcAft>
                <a:spcPts val="0"/>
              </a:spcAft>
              <a:buNone/>
            </a:pPr>
            <a:r>
              <a:t/>
            </a:r>
            <a:endParaRPr sz="4100"/>
          </a:p>
          <a:p>
            <a:pPr indent="-311150" lvl="0" marL="228600" rtl="0" algn="just">
              <a:lnSpc>
                <a:spcPct val="90000"/>
              </a:lnSpc>
              <a:spcBef>
                <a:spcPts val="0"/>
              </a:spcBef>
              <a:spcAft>
                <a:spcPts val="0"/>
              </a:spcAft>
              <a:buSzPts val="4100"/>
              <a:buChar char="•"/>
            </a:pPr>
            <a:r>
              <a:rPr lang="en-US" sz="4100"/>
              <a:t>Custom made dataset from network cameras</a:t>
            </a:r>
            <a:endParaRPr/>
          </a:p>
        </p:txBody>
      </p:sp>
      <p:sp>
        <p:nvSpPr>
          <p:cNvPr id="657" name="Google Shape;657;p27"/>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28"/>
          <p:cNvSpPr txBox="1"/>
          <p:nvPr>
            <p:ph type="title"/>
          </p:nvPr>
        </p:nvSpPr>
        <p:spPr>
          <a:xfrm>
            <a:off x="185060" y="190953"/>
            <a:ext cx="11824200" cy="60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3200"/>
              <a:buFont typeface="Noto Sans"/>
              <a:buNone/>
            </a:pPr>
            <a:r>
              <a:rPr lang="en-US"/>
              <a:t>Custom made dataset</a:t>
            </a:r>
            <a:endParaRPr/>
          </a:p>
        </p:txBody>
      </p:sp>
      <p:sp>
        <p:nvSpPr>
          <p:cNvPr id="663" name="Google Shape;663;p28"/>
          <p:cNvSpPr txBox="1"/>
          <p:nvPr>
            <p:ph idx="12" type="sldNum"/>
          </p:nvPr>
        </p:nvSpPr>
        <p:spPr>
          <a:xfrm>
            <a:off x="11719332" y="6655716"/>
            <a:ext cx="364200" cy="124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664" name="Google Shape;664;p28"/>
          <p:cNvPicPr preferRelativeResize="0"/>
          <p:nvPr/>
        </p:nvPicPr>
        <p:blipFill>
          <a:blip r:embed="rId3">
            <a:alphaModFix/>
          </a:blip>
          <a:stretch>
            <a:fillRect/>
          </a:stretch>
        </p:blipFill>
        <p:spPr>
          <a:xfrm>
            <a:off x="583804" y="1663491"/>
            <a:ext cx="10967251" cy="4064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29"/>
          <p:cNvSpPr txBox="1"/>
          <p:nvPr>
            <p:ph type="title"/>
          </p:nvPr>
        </p:nvSpPr>
        <p:spPr>
          <a:xfrm>
            <a:off x="185060" y="190953"/>
            <a:ext cx="11824060" cy="6035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3200"/>
              <a:buFont typeface="Noto Sans"/>
              <a:buNone/>
            </a:pPr>
            <a:r>
              <a:rPr lang="en-US"/>
              <a:t>Experimental Settings and methods</a:t>
            </a:r>
            <a:endParaRPr/>
          </a:p>
        </p:txBody>
      </p:sp>
      <p:sp>
        <p:nvSpPr>
          <p:cNvPr id="670" name="Google Shape;670;p29"/>
          <p:cNvSpPr txBox="1"/>
          <p:nvPr>
            <p:ph idx="1" type="body"/>
          </p:nvPr>
        </p:nvSpPr>
        <p:spPr>
          <a:xfrm>
            <a:off x="179388" y="887413"/>
            <a:ext cx="11824060" cy="5691187"/>
          </a:xfrm>
          <a:prstGeom prst="rect">
            <a:avLst/>
          </a:prstGeom>
          <a:noFill/>
          <a:ln>
            <a:noFill/>
          </a:ln>
        </p:spPr>
        <p:txBody>
          <a:bodyPr anchorCtr="0" anchor="ctr" bIns="45700" lIns="91425" spcFirstLastPara="1" rIns="91425" wrap="square" tIns="45700">
            <a:normAutofit/>
          </a:bodyPr>
          <a:lstStyle/>
          <a:p>
            <a:pPr indent="0" lvl="0" marL="0" rtl="0" algn="just">
              <a:spcBef>
                <a:spcPts val="0"/>
              </a:spcBef>
              <a:spcAft>
                <a:spcPts val="0"/>
              </a:spcAft>
              <a:buNone/>
            </a:pPr>
            <a:r>
              <a:rPr lang="en-US" sz="4800"/>
              <a:t>Finding:</a:t>
            </a:r>
            <a:endParaRPr sz="4800"/>
          </a:p>
          <a:p>
            <a:pPr indent="0" lvl="0" marL="0" rtl="0" algn="just">
              <a:spcBef>
                <a:spcPts val="0"/>
              </a:spcBef>
              <a:spcAft>
                <a:spcPts val="0"/>
              </a:spcAft>
              <a:buNone/>
            </a:pPr>
            <a:r>
              <a:t/>
            </a:r>
            <a:endParaRPr sz="4800"/>
          </a:p>
          <a:p>
            <a:pPr indent="-260350" lvl="0" marL="228600" rtl="0" algn="just">
              <a:spcBef>
                <a:spcPts val="0"/>
              </a:spcBef>
              <a:spcAft>
                <a:spcPts val="0"/>
              </a:spcAft>
              <a:buSzPts val="3300"/>
              <a:buChar char="•"/>
            </a:pPr>
            <a:r>
              <a:rPr lang="en-US" sz="3300"/>
              <a:t>The dataset that lets model generalize best on custom data</a:t>
            </a:r>
            <a:endParaRPr sz="3300"/>
          </a:p>
          <a:p>
            <a:pPr indent="0" lvl="0" marL="0" rtl="0" algn="just">
              <a:spcBef>
                <a:spcPts val="0"/>
              </a:spcBef>
              <a:spcAft>
                <a:spcPts val="0"/>
              </a:spcAft>
              <a:buNone/>
            </a:pPr>
            <a:r>
              <a:t/>
            </a:r>
            <a:endParaRPr sz="3300"/>
          </a:p>
          <a:p>
            <a:pPr indent="-260350" lvl="0" marL="228600" rtl="0" algn="just">
              <a:spcBef>
                <a:spcPts val="0"/>
              </a:spcBef>
              <a:spcAft>
                <a:spcPts val="0"/>
              </a:spcAft>
              <a:buSzPts val="3300"/>
              <a:buChar char="•"/>
            </a:pPr>
            <a:r>
              <a:rPr lang="en-US" sz="3300"/>
              <a:t>The best ways to train the model</a:t>
            </a:r>
            <a:endParaRPr sz="3300"/>
          </a:p>
          <a:p>
            <a:pPr indent="0" lvl="0" marL="0" rtl="0" algn="just">
              <a:spcBef>
                <a:spcPts val="0"/>
              </a:spcBef>
              <a:spcAft>
                <a:spcPts val="0"/>
              </a:spcAft>
              <a:buNone/>
            </a:pPr>
            <a:r>
              <a:t/>
            </a:r>
            <a:endParaRPr sz="3300"/>
          </a:p>
          <a:p>
            <a:pPr indent="-260350" lvl="0" marL="228600" rtl="0" algn="just">
              <a:spcBef>
                <a:spcPts val="0"/>
              </a:spcBef>
              <a:spcAft>
                <a:spcPts val="0"/>
              </a:spcAft>
              <a:buSzPts val="3300"/>
              <a:buChar char="•"/>
            </a:pPr>
            <a:r>
              <a:rPr lang="en-US" sz="3300"/>
              <a:t>The differences in performance between our cameras</a:t>
            </a:r>
            <a:endParaRPr sz="3300"/>
          </a:p>
          <a:p>
            <a:pPr indent="0" lvl="0" marL="0" rtl="0" algn="just">
              <a:spcBef>
                <a:spcPts val="0"/>
              </a:spcBef>
              <a:spcAft>
                <a:spcPts val="0"/>
              </a:spcAft>
              <a:buNone/>
            </a:pPr>
            <a:r>
              <a:t/>
            </a:r>
            <a:endParaRPr sz="3300"/>
          </a:p>
          <a:p>
            <a:pPr indent="-260350" lvl="0" marL="228600" rtl="0" algn="just">
              <a:spcBef>
                <a:spcPts val="0"/>
              </a:spcBef>
              <a:spcAft>
                <a:spcPts val="0"/>
              </a:spcAft>
              <a:buSzPts val="3300"/>
              <a:buChar char="•"/>
            </a:pPr>
            <a:r>
              <a:rPr lang="en-US" sz="3300"/>
              <a:t>The best approaches of capturing and saving embeddings</a:t>
            </a:r>
            <a:endParaRPr sz="3300"/>
          </a:p>
        </p:txBody>
      </p:sp>
      <p:sp>
        <p:nvSpPr>
          <p:cNvPr id="671" name="Google Shape;671;p29"/>
          <p:cNvSpPr txBox="1"/>
          <p:nvPr>
            <p:ph idx="12" type="sldNum"/>
          </p:nvPr>
        </p:nvSpPr>
        <p:spPr>
          <a:xfrm>
            <a:off x="11719332" y="6655716"/>
            <a:ext cx="364319" cy="12491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3_Office Theme">
  <a:themeElements>
    <a:clrScheme name="Custom 7">
      <a:dk1>
        <a:srgbClr val="000000"/>
      </a:dk1>
      <a:lt1>
        <a:srgbClr val="FFFFFF"/>
      </a:lt1>
      <a:dk2>
        <a:srgbClr val="000000"/>
      </a:dk2>
      <a:lt2>
        <a:srgbClr val="FFFFFF"/>
      </a:lt2>
      <a:accent1>
        <a:srgbClr val="152B77"/>
      </a:accent1>
      <a:accent2>
        <a:srgbClr val="D50581"/>
      </a:accent2>
      <a:accent3>
        <a:srgbClr val="943AAC"/>
      </a:accent3>
      <a:accent4>
        <a:srgbClr val="000000"/>
      </a:accent4>
      <a:accent5>
        <a:srgbClr val="FFFFFF"/>
      </a:accent5>
      <a:accent6>
        <a:srgbClr val="AA6B03"/>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